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30279975" cy="42808525"/>
  <p:notesSz cx="6805613" cy="9944100"/>
  <p:defaultTextStyle>
    <a:defPPr>
      <a:defRPr lang="fi-FI"/>
    </a:defPPr>
    <a:lvl1pPr marL="0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9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56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35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714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91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70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247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426" algn="l" defTabSz="41763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588E"/>
    <a:srgbClr val="04588D"/>
    <a:srgbClr val="3A75A9"/>
    <a:srgbClr val="0870AC"/>
    <a:srgbClr val="3A75C4"/>
    <a:srgbClr val="FFFFFF"/>
    <a:srgbClr val="FCD116"/>
    <a:srgbClr val="8C8C8C"/>
    <a:srgbClr val="FCA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>
      <p:cViewPr>
        <p:scale>
          <a:sx n="25" d="100"/>
          <a:sy n="25" d="100"/>
        </p:scale>
        <p:origin x="3040" y="-1072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-Posteripo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0" y="5042915"/>
            <a:ext cx="20500606" cy="3231871"/>
          </a:xfrm>
          <a:prstGeom prst="rect">
            <a:avLst/>
          </a:prstGeom>
        </p:spPr>
        <p:txBody>
          <a:bodyPr lIns="129351" tIns="64676" rIns="129351" bIns="64676" anchor="b"/>
          <a:lstStyle>
            <a:lvl1pPr marL="865735">
              <a:lnSpc>
                <a:spcPts val="10610"/>
              </a:lnSpc>
              <a:defRPr sz="11300">
                <a:solidFill>
                  <a:srgbClr val="8C8C8C"/>
                </a:solidFill>
              </a:defRPr>
            </a:lvl1pPr>
          </a:lstStyle>
          <a:p>
            <a:r>
              <a:rPr lang="fi-FI" dirty="0"/>
              <a:t>OTSIKKO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8981757"/>
            <a:ext cx="29603542" cy="303997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2pPr>
            <a:lvl3pPr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3pPr>
          </a:lstStyle>
          <a:p>
            <a:pPr lvl="0"/>
            <a:r>
              <a:rPr lang="fi-FI" dirty="0"/>
              <a:t>Leipätekstit kolmella palstalla, Leipätekstit kolmella palstalla, Leipätekstit kolmella palstalla, Leipätekstit kolmella palstalla.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1" hasCustomPrompt="1"/>
          </p:nvPr>
        </p:nvSpPr>
        <p:spPr>
          <a:xfrm>
            <a:off x="21006324" y="599093"/>
            <a:ext cx="8597116" cy="7574699"/>
          </a:xfrm>
        </p:spPr>
        <p:txBody>
          <a:bodyPr numCol="1" anchor="b">
            <a:noAutofit/>
          </a:bodyPr>
          <a:lstStyle>
            <a:lvl1pPr algn="r">
              <a:lnSpc>
                <a:spcPct val="100000"/>
              </a:lnSpc>
              <a:defRPr sz="2800">
                <a:solidFill>
                  <a:schemeClr val="tx1"/>
                </a:solidFill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i-FI" dirty="0"/>
              <a:t>Tekijät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0" y="8880764"/>
            <a:ext cx="29704685" cy="30500781"/>
          </a:xfrm>
          <a:prstGeom prst="rect">
            <a:avLst/>
          </a:prstGeom>
        </p:spPr>
        <p:txBody>
          <a:bodyPr vert="horz" lIns="417635" tIns="208818" rIns="417635" bIns="208818" numCol="3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cxnSp>
        <p:nvCxnSpPr>
          <p:cNvPr id="15" name="Suora yhdysviiva 14"/>
          <p:cNvCxnSpPr/>
          <p:nvPr/>
        </p:nvCxnSpPr>
        <p:spPr>
          <a:xfrm rot="10800000">
            <a:off x="1081008" y="8375782"/>
            <a:ext cx="280168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18FD3861-8E0E-694C-B539-61ABE5B87AD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63" y="-990226"/>
            <a:ext cx="11289305" cy="7949948"/>
          </a:xfrm>
          <a:prstGeom prst="rect">
            <a:avLst/>
          </a:prstGeom>
        </p:spPr>
      </p:pic>
      <p:pic>
        <p:nvPicPr>
          <p:cNvPr id="6" name="Picture 4" descr="DARIAH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63" y="521942"/>
            <a:ext cx="601794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FIN-CLARIN_logo_2016_transparent.png (613×142)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5632" y="40270358"/>
            <a:ext cx="6062191" cy="160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KIELIPANKKI_logo_RGB_400px.png (400×283)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0227" y="39327888"/>
            <a:ext cx="5505013" cy="389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university-of-helsinki-logo-vector.png (900×500)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08" y="39442276"/>
            <a:ext cx="6080384" cy="337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tsikko 8"/>
          <p:cNvSpPr txBox="1">
            <a:spLocks/>
          </p:cNvSpPr>
          <p:nvPr userDrawn="1"/>
        </p:nvSpPr>
        <p:spPr>
          <a:xfrm>
            <a:off x="11811668" y="2372680"/>
            <a:ext cx="7992888" cy="1224136"/>
          </a:xfrm>
          <a:prstGeom prst="rect">
            <a:avLst/>
          </a:prstGeom>
        </p:spPr>
        <p:txBody>
          <a:bodyPr lIns="129351" tIns="64676" rIns="129351" bIns="64676" anchor="b">
            <a:noAutofit/>
          </a:bodyPr>
          <a:lstStyle>
            <a:lvl1pPr marL="865735" algn="l" defTabSz="4176356" rtl="0" eaLnBrk="1" latinLnBrk="0" hangingPunct="1">
              <a:lnSpc>
                <a:spcPts val="10610"/>
              </a:lnSpc>
              <a:spcBef>
                <a:spcPct val="0"/>
              </a:spcBef>
              <a:buNone/>
              <a:defRPr sz="11300" kern="1200" spc="-212">
                <a:solidFill>
                  <a:srgbClr val="8C8C8C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6800" b="1" dirty="0">
                <a:solidFill>
                  <a:srgbClr val="04588E"/>
                </a:solidFill>
              </a:rPr>
              <a:t>FIN-CLARIAH</a:t>
            </a:r>
            <a:endParaRPr lang="fi-FI" sz="6800" dirty="0">
              <a:solidFill>
                <a:srgbClr val="04588E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A37011-F8C7-9CCE-3AED-ADC5ADA4302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587" y="40319390"/>
            <a:ext cx="5689600" cy="1447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marL="611107" algn="l" defTabSz="4176356" rtl="0" eaLnBrk="1" latinLnBrk="0" hangingPunct="1">
        <a:lnSpc>
          <a:spcPts val="12731"/>
        </a:lnSpc>
        <a:spcBef>
          <a:spcPct val="0"/>
        </a:spcBef>
        <a:buNone/>
        <a:defRPr sz="12400" kern="1200" spc="-212">
          <a:solidFill>
            <a:srgbClr val="8C8C8C"/>
          </a:solidFill>
          <a:latin typeface="+mj-lt"/>
          <a:ea typeface="+mj-ea"/>
          <a:cs typeface="+mj-cs"/>
        </a:defRPr>
      </a:lvl1pPr>
    </p:titleStyle>
    <p:bodyStyle>
      <a:lvl1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+mn-lt"/>
          <a:ea typeface="+mn-ea"/>
          <a:cs typeface="+mn-cs"/>
        </a:defRPr>
      </a:lvl1pPr>
      <a:lvl2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+mn-lt"/>
          <a:ea typeface="+mn-ea"/>
          <a:cs typeface="+mn-cs"/>
        </a:defRPr>
      </a:lvl2pPr>
      <a:lvl3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3400" kern="1200" spc="0">
          <a:solidFill>
            <a:schemeClr val="tx1"/>
          </a:solidFill>
          <a:latin typeface="Gotham Narrow Book" pitchFamily="50" charset="0"/>
          <a:ea typeface="+mn-ea"/>
          <a:cs typeface="+mn-cs"/>
        </a:defRPr>
      </a:lvl3pPr>
      <a:lvl4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611107" indent="0" algn="l" defTabSz="4176356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80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59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336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515" indent="-1044089" algn="l" defTabSz="4176356" rtl="0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9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5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35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714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91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70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247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426" algn="l" defTabSz="41763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8500" b="1" dirty="0">
                <a:solidFill>
                  <a:srgbClr val="04588E"/>
                </a:solidFill>
              </a:rPr>
              <a:t>WP X.Y</a:t>
            </a:r>
            <a:r>
              <a:rPr lang="en-GB" sz="8500" b="1" dirty="0">
                <a:solidFill>
                  <a:srgbClr val="04588D"/>
                </a:solidFill>
              </a:rPr>
              <a:t> </a:t>
            </a:r>
            <a:r>
              <a:rPr lang="en-GB" sz="8500" b="1" dirty="0"/>
              <a:t>HANKKEEN VÄRILLÄ JA LOPUT HARMAALLA</a:t>
            </a:r>
            <a:endParaRPr lang="fi-FI" sz="8500" dirty="0"/>
          </a:p>
        </p:txBody>
      </p:sp>
      <p:sp>
        <p:nvSpPr>
          <p:cNvPr id="11" name="Tekstin paikkamerkki 10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sz="6800" b="1" spc="-212" dirty="0">
                <a:solidFill>
                  <a:srgbClr val="04588E"/>
                </a:solidFill>
                <a:latin typeface="+mj-lt"/>
                <a:ea typeface="+mj-ea"/>
                <a:cs typeface="+mj-cs"/>
              </a:rPr>
              <a:t>VERSAALI OTSIKOT 68PT</a:t>
            </a:r>
            <a:endParaRPr lang="fi-FI" sz="6800" b="1" spc="-212" dirty="0">
              <a:solidFill>
                <a:srgbClr val="04588E"/>
              </a:solidFill>
              <a:latin typeface="+mj-lt"/>
              <a:ea typeface="+mj-ea"/>
              <a:cs typeface="+mj-cs"/>
            </a:endParaRPr>
          </a:p>
          <a:p>
            <a:r>
              <a:rPr lang="en-GB" dirty="0" err="1"/>
              <a:t>Leipäteksti</a:t>
            </a:r>
            <a:r>
              <a:rPr lang="en-GB" dirty="0"/>
              <a:t> on </a:t>
            </a:r>
            <a:r>
              <a:rPr lang="en-GB" dirty="0" err="1"/>
              <a:t>Georgiaa</a:t>
            </a:r>
            <a:r>
              <a:rPr lang="en-GB" dirty="0"/>
              <a:t> </a:t>
            </a:r>
            <a:r>
              <a:rPr lang="en-GB" dirty="0" err="1"/>
              <a:t>koko</a:t>
            </a:r>
            <a:r>
              <a:rPr lang="en-GB" dirty="0"/>
              <a:t> on 34pt.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 </a:t>
            </a:r>
          </a:p>
          <a:p>
            <a:endParaRPr lang="fi-FI" dirty="0"/>
          </a:p>
          <a:p>
            <a:r>
              <a:rPr lang="fi-FI" sz="6800" b="1" spc="-212" dirty="0">
                <a:solidFill>
                  <a:srgbClr val="04588E"/>
                </a:solidFill>
                <a:latin typeface="+mj-lt"/>
                <a:ea typeface="+mj-ea"/>
                <a:cs typeface="+mj-cs"/>
              </a:rPr>
              <a:t>OTSIKOT HANKKEEN VÄRILLÄ</a:t>
            </a:r>
          </a:p>
          <a:p>
            <a:r>
              <a:rPr lang="en-GB" dirty="0" err="1"/>
              <a:t>Leipäteksti</a:t>
            </a:r>
            <a:r>
              <a:rPr lang="en-GB" dirty="0"/>
              <a:t> on </a:t>
            </a:r>
            <a:r>
              <a:rPr lang="en-GB" dirty="0" err="1"/>
              <a:t>Georgiaa</a:t>
            </a:r>
            <a:r>
              <a:rPr lang="en-GB" dirty="0"/>
              <a:t> </a:t>
            </a:r>
            <a:r>
              <a:rPr lang="en-GB" dirty="0" err="1"/>
              <a:t>koko</a:t>
            </a:r>
            <a:r>
              <a:rPr lang="en-GB" dirty="0"/>
              <a:t> on 34pt.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sz="2800" dirty="0" err="1">
                <a:latin typeface="+mj-lt"/>
              </a:rPr>
              <a:t>Kuvalle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kannattaa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jättää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aina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hieman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tilaa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alle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sekä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ylle</a:t>
            </a:r>
            <a:r>
              <a:rPr lang="en-GB" sz="2800" dirty="0">
                <a:latin typeface="+mj-lt"/>
              </a:rPr>
              <a:t>. </a:t>
            </a:r>
            <a:r>
              <a:rPr lang="en-GB" sz="2800" dirty="0" err="1">
                <a:latin typeface="+mj-lt"/>
              </a:rPr>
              <a:t>Kuva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tekstit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kannattaa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kirjoittaa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arialilla</a:t>
            </a:r>
            <a:r>
              <a:rPr lang="en-GB" sz="2800" dirty="0">
                <a:latin typeface="+mj-lt"/>
              </a:rPr>
              <a:t> 28pt.</a:t>
            </a:r>
          </a:p>
          <a:p>
            <a:r>
              <a:rPr lang="en-GB" dirty="0"/>
              <a:t>y op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.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  <a:endParaRPr lang="fi-FI" dirty="0"/>
          </a:p>
          <a:p>
            <a:r>
              <a:rPr lang="fi-FI" sz="6800" b="1" spc="-212" dirty="0">
                <a:solidFill>
                  <a:srgbClr val="04588E"/>
                </a:solidFill>
                <a:latin typeface="+mj-lt"/>
                <a:ea typeface="+mj-ea"/>
                <a:cs typeface="+mj-cs"/>
              </a:rPr>
              <a:t>TIIVISTÄ OTSIKOIDEN KIRJAINVÄLIT!</a:t>
            </a:r>
          </a:p>
          <a:p>
            <a:r>
              <a:rPr lang="en-GB" dirty="0" err="1"/>
              <a:t>Leipäteksti</a:t>
            </a:r>
            <a:r>
              <a:rPr lang="en-GB" dirty="0"/>
              <a:t> on </a:t>
            </a:r>
            <a:r>
              <a:rPr lang="en-GB" dirty="0" err="1"/>
              <a:t>Georgiaa</a:t>
            </a:r>
            <a:r>
              <a:rPr lang="en-GB" dirty="0"/>
              <a:t> </a:t>
            </a:r>
            <a:r>
              <a:rPr lang="en-GB" dirty="0" err="1"/>
              <a:t>koko</a:t>
            </a:r>
            <a:r>
              <a:rPr lang="en-GB" dirty="0"/>
              <a:t> on 34pt.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sz="2800" dirty="0" err="1">
                <a:latin typeface="+mj-lt"/>
              </a:rPr>
              <a:t>Kuvalle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kannattaa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jättää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aina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hieman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tilaa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alle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sekä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ylle</a:t>
            </a:r>
            <a:r>
              <a:rPr lang="en-GB" sz="2800" dirty="0">
                <a:latin typeface="+mj-lt"/>
              </a:rPr>
              <a:t>. </a:t>
            </a:r>
            <a:r>
              <a:rPr lang="en-GB" sz="2800" dirty="0" err="1">
                <a:latin typeface="+mj-lt"/>
              </a:rPr>
              <a:t>Kuva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tekstit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kannattaa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kirjoittaa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>
                <a:latin typeface="+mj-lt"/>
              </a:rPr>
              <a:t>arialilla</a:t>
            </a:r>
            <a:r>
              <a:rPr lang="en-GB" sz="2800" dirty="0">
                <a:latin typeface="+mj-lt"/>
              </a:rPr>
              <a:t> 28pt.</a:t>
            </a:r>
          </a:p>
          <a:p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</a:p>
          <a:p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en-GB" dirty="0"/>
              <a:t> </a:t>
            </a:r>
            <a:endParaRPr lang="fi-FI" dirty="0"/>
          </a:p>
          <a:p>
            <a:r>
              <a:rPr lang="fi-FI" sz="6800" b="1" spc="-212" dirty="0">
                <a:solidFill>
                  <a:srgbClr val="04588E"/>
                </a:solidFill>
                <a:latin typeface="+mj-lt"/>
                <a:ea typeface="+mj-ea"/>
                <a:cs typeface="+mj-cs"/>
              </a:rPr>
              <a:t>SUOSI LYHYEMPIÄ OTSIKOITA</a:t>
            </a:r>
          </a:p>
          <a:p>
            <a:r>
              <a:rPr lang="en-GB" dirty="0" err="1"/>
              <a:t>Leipäteksti</a:t>
            </a:r>
            <a:r>
              <a:rPr lang="en-GB" dirty="0"/>
              <a:t> on </a:t>
            </a:r>
            <a:r>
              <a:rPr lang="en-GB" dirty="0" err="1"/>
              <a:t>Georgiaa</a:t>
            </a:r>
            <a:r>
              <a:rPr lang="en-GB" dirty="0"/>
              <a:t> </a:t>
            </a:r>
            <a:r>
              <a:rPr lang="en-GB" dirty="0" err="1"/>
              <a:t>koko</a:t>
            </a:r>
            <a:r>
              <a:rPr lang="en-GB" dirty="0"/>
              <a:t> on 34pt.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 </a:t>
            </a:r>
            <a:r>
              <a:rPr lang="en-GB" dirty="0" err="1"/>
              <a:t>yop</a:t>
            </a:r>
            <a:r>
              <a:rPr lang="en-GB" dirty="0"/>
              <a:t> </a:t>
            </a:r>
            <a:r>
              <a:rPr lang="en-GB" dirty="0" err="1"/>
              <a:t>quiel</a:t>
            </a:r>
            <a:r>
              <a:rPr lang="en-GB" dirty="0"/>
              <a:t> </a:t>
            </a:r>
            <a:r>
              <a:rPr lang="en-GB" dirty="0" err="1"/>
              <a:t>geg</a:t>
            </a:r>
            <a:r>
              <a:rPr lang="en-GB" dirty="0"/>
              <a:t> </a:t>
            </a:r>
            <a:r>
              <a:rPr lang="en-GB" dirty="0" err="1"/>
              <a:t>ba</a:t>
            </a:r>
            <a:r>
              <a:rPr lang="en-GB" dirty="0"/>
              <a:t> </a:t>
            </a:r>
            <a:r>
              <a:rPr lang="en-GB" dirty="0" err="1"/>
              <a:t>solaly</a:t>
            </a:r>
            <a:r>
              <a:rPr lang="en-GB" dirty="0"/>
              <a:t> </a:t>
            </a:r>
            <a:r>
              <a:rPr lang="en-GB" dirty="0" err="1"/>
              <a:t>rasponsubla</a:t>
            </a:r>
            <a:r>
              <a:rPr lang="en-GB" dirty="0"/>
              <a:t> </a:t>
            </a:r>
            <a:r>
              <a:rPr lang="en-GB" dirty="0" err="1"/>
              <a:t>rof</a:t>
            </a:r>
            <a:r>
              <a:rPr lang="en-GB" dirty="0"/>
              <a:t> </a:t>
            </a:r>
            <a:r>
              <a:rPr lang="en-GB" dirty="0" err="1"/>
              <a:t>trenzur</a:t>
            </a:r>
            <a:r>
              <a:rPr lang="en-GB" dirty="0"/>
              <a:t> </a:t>
            </a:r>
            <a:r>
              <a:rPr lang="en-GB" dirty="0" err="1"/>
              <a:t>sala</a:t>
            </a:r>
            <a:r>
              <a:rPr lang="en-GB" dirty="0"/>
              <a:t> </a:t>
            </a:r>
            <a:r>
              <a:rPr lang="en-GB" dirty="0" err="1"/>
              <a:t>ent</a:t>
            </a:r>
            <a:r>
              <a:rPr lang="en-GB" dirty="0"/>
              <a:t> </a:t>
            </a:r>
            <a:r>
              <a:rPr lang="en-GB" dirty="0" err="1"/>
              <a:t>dusgrubuguon</a:t>
            </a:r>
            <a:r>
              <a:rPr lang="en-GB" dirty="0"/>
              <a:t>. </a:t>
            </a:r>
            <a:r>
              <a:rPr lang="en-GB" dirty="0" err="1"/>
              <a:t>Offoctivo</a:t>
            </a:r>
            <a:r>
              <a:rPr lang="en-GB" dirty="0"/>
              <a:t> </a:t>
            </a:r>
            <a:r>
              <a:rPr lang="en-GB" dirty="0" err="1"/>
              <a:t>immor</a:t>
            </a:r>
            <a:r>
              <a:rPr lang="en-GB" dirty="0"/>
              <a:t> </a:t>
            </a:r>
            <a:r>
              <a:rPr lang="en-GB" dirty="0" err="1"/>
              <a:t>iat</a:t>
            </a:r>
            <a:r>
              <a:rPr lang="en-GB" dirty="0"/>
              <a:t> </a:t>
            </a:r>
            <a:r>
              <a:rPr lang="en-GB" dirty="0" err="1"/>
              <a:t>oly</a:t>
            </a:r>
            <a:r>
              <a:rPr lang="en-GB" dirty="0"/>
              <a:t>, </a:t>
            </a:r>
            <a:r>
              <a:rPr lang="en-GB" dirty="0" err="1"/>
              <a:t>hawrgasi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asi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. </a:t>
            </a:r>
            <a:r>
              <a:rPr lang="en-GB" dirty="0" err="1"/>
              <a:t>Thas</a:t>
            </a:r>
            <a:r>
              <a:rPr lang="en-GB" dirty="0"/>
              <a:t> </a:t>
            </a:r>
            <a:r>
              <a:rPr lang="en-GB" dirty="0" err="1"/>
              <a:t>sirutciun</a:t>
            </a:r>
            <a:r>
              <a:rPr lang="en-GB" dirty="0"/>
              <a:t> </a:t>
            </a:r>
            <a:r>
              <a:rPr lang="en-GB" dirty="0" err="1"/>
              <a:t>applios</a:t>
            </a:r>
            <a:r>
              <a:rPr lang="en-GB" dirty="0"/>
              <a:t> </a:t>
            </a:r>
            <a:r>
              <a:rPr lang="en-GB" dirty="0" err="1"/>
              <a:t>tyu</a:t>
            </a:r>
            <a:r>
              <a:rPr lang="en-GB" dirty="0"/>
              <a:t> </a:t>
            </a:r>
            <a:r>
              <a:rPr lang="en-GB" dirty="0" err="1"/>
              <a:t>thuso</a:t>
            </a:r>
            <a:r>
              <a:rPr lang="en-GB" dirty="0"/>
              <a:t> </a:t>
            </a:r>
            <a:r>
              <a:rPr lang="en-GB" dirty="0" err="1"/>
              <a:t>itoms</a:t>
            </a:r>
            <a:r>
              <a:rPr lang="en-GB" dirty="0"/>
              <a:t> </a:t>
            </a:r>
            <a:r>
              <a:rPr lang="en-GB" dirty="0" err="1"/>
              <a:t>ghuso</a:t>
            </a:r>
            <a:r>
              <a:rPr lang="en-GB" dirty="0"/>
              <a:t> </a:t>
            </a:r>
            <a:r>
              <a:rPr lang="en-GB" dirty="0" err="1"/>
              <a:t>pwicos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in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gosi</a:t>
            </a:r>
            <a:r>
              <a:rPr lang="en-GB" dirty="0"/>
              <a:t> </a:t>
            </a:r>
            <a:r>
              <a:rPr lang="en-GB" dirty="0" err="1"/>
              <a:t>sirucor</a:t>
            </a:r>
            <a:r>
              <a:rPr lang="en-GB" dirty="0"/>
              <a:t> </a:t>
            </a:r>
            <a:r>
              <a:rPr lang="en-GB" dirty="0" err="1"/>
              <a:t>ic</a:t>
            </a:r>
            <a:r>
              <a:rPr lang="en-GB" dirty="0"/>
              <a:t> </a:t>
            </a:r>
            <a:r>
              <a:rPr lang="en-GB" dirty="0" err="1"/>
              <a:t>mixent</a:t>
            </a:r>
            <a:r>
              <a:rPr lang="en-GB" dirty="0"/>
              <a:t> </a:t>
            </a:r>
            <a:r>
              <a:rPr lang="en-GB" dirty="0" err="1"/>
              <a:t>ples</a:t>
            </a:r>
            <a:r>
              <a:rPr lang="en-GB" dirty="0"/>
              <a:t> </a:t>
            </a:r>
            <a:r>
              <a:rPr lang="en-GB" dirty="0" err="1"/>
              <a:t>cak</a:t>
            </a:r>
            <a:r>
              <a:rPr lang="en-GB" dirty="0"/>
              <a:t> </a:t>
            </a:r>
            <a:r>
              <a:rPr lang="en-GB" dirty="0" err="1"/>
              <a:t>ontisi</a:t>
            </a:r>
            <a:r>
              <a:rPr lang="en-GB" dirty="0"/>
              <a:t> </a:t>
            </a:r>
            <a:r>
              <a:rPr lang="en-GB" dirty="0" err="1"/>
              <a:t>sowios</a:t>
            </a:r>
            <a:r>
              <a:rPr lang="en-GB" dirty="0"/>
              <a:t> </a:t>
            </a:r>
            <a:r>
              <a:rPr lang="en-GB" dirty="0" err="1"/>
              <a:t>uf</a:t>
            </a:r>
            <a:r>
              <a:rPr lang="en-GB" dirty="0"/>
              <a:t> </a:t>
            </a:r>
            <a:r>
              <a:rPr lang="en-GB" dirty="0" err="1"/>
              <a:t>Zerm</a:t>
            </a:r>
            <a:r>
              <a:rPr lang="en-GB" dirty="0"/>
              <a:t> </a:t>
            </a:r>
            <a:r>
              <a:rPr lang="en-GB" dirty="0" err="1"/>
              <a:t>hawr</a:t>
            </a:r>
            <a:r>
              <a:rPr lang="en-GB" dirty="0"/>
              <a:t> </a:t>
            </a:r>
            <a:r>
              <a:rPr lang="en-GB" dirty="0" err="1"/>
              <a:t>rwivos</a:t>
            </a:r>
            <a:r>
              <a:rPr lang="en-GB" dirty="0"/>
              <a:t>.</a:t>
            </a:r>
          </a:p>
          <a:p>
            <a:r>
              <a:rPr lang="fi-FI" dirty="0" err="1"/>
              <a:t>yop</a:t>
            </a:r>
            <a:r>
              <a:rPr lang="fi-FI" dirty="0"/>
              <a:t> </a:t>
            </a:r>
            <a:r>
              <a:rPr lang="fi-FI" dirty="0" err="1"/>
              <a:t>quiel</a:t>
            </a:r>
            <a:r>
              <a:rPr lang="fi-FI" dirty="0"/>
              <a:t> </a:t>
            </a:r>
            <a:r>
              <a:rPr lang="fi-FI" dirty="0" err="1"/>
              <a:t>geg</a:t>
            </a:r>
            <a:r>
              <a:rPr lang="fi-FI" dirty="0"/>
              <a:t> </a:t>
            </a:r>
            <a:r>
              <a:rPr lang="fi-FI" dirty="0" err="1"/>
              <a:t>ba</a:t>
            </a:r>
            <a:r>
              <a:rPr lang="fi-FI" dirty="0"/>
              <a:t> </a:t>
            </a:r>
            <a:r>
              <a:rPr lang="fi-FI" dirty="0" err="1"/>
              <a:t>solaly</a:t>
            </a:r>
            <a:r>
              <a:rPr lang="fi-FI" dirty="0"/>
              <a:t> </a:t>
            </a:r>
            <a:r>
              <a:rPr lang="fi-FI" dirty="0" err="1"/>
              <a:t>rasponsubla</a:t>
            </a:r>
            <a:r>
              <a:rPr lang="fi-FI" dirty="0"/>
              <a:t> </a:t>
            </a:r>
            <a:r>
              <a:rPr lang="fi-FI" dirty="0" err="1"/>
              <a:t>rof</a:t>
            </a:r>
            <a:r>
              <a:rPr lang="fi-FI" dirty="0"/>
              <a:t> </a:t>
            </a:r>
            <a:r>
              <a:rPr lang="fi-FI" dirty="0" err="1"/>
              <a:t>trenzur</a:t>
            </a:r>
            <a:r>
              <a:rPr lang="fi-FI" dirty="0"/>
              <a:t> </a:t>
            </a:r>
            <a:r>
              <a:rPr lang="fi-FI" dirty="0" err="1"/>
              <a:t>sala</a:t>
            </a:r>
            <a:r>
              <a:rPr lang="fi-FI" dirty="0"/>
              <a:t> </a:t>
            </a:r>
            <a:r>
              <a:rPr lang="fi-FI" dirty="0" err="1"/>
              <a:t>ent</a:t>
            </a:r>
            <a:r>
              <a:rPr lang="fi-FI" dirty="0"/>
              <a:t> </a:t>
            </a:r>
            <a:r>
              <a:rPr lang="fi-FI" dirty="0" err="1"/>
              <a:t>dusgrubuguon</a:t>
            </a:r>
            <a:r>
              <a:rPr lang="fi-FI" dirty="0"/>
              <a:t>. </a:t>
            </a:r>
            <a:r>
              <a:rPr lang="fi-FI" dirty="0" err="1"/>
              <a:t>Offoctivo</a:t>
            </a:r>
            <a:r>
              <a:rPr lang="fi-FI" dirty="0"/>
              <a:t> </a:t>
            </a:r>
            <a:r>
              <a:rPr lang="fi-FI" dirty="0" err="1"/>
              <a:t>immor</a:t>
            </a:r>
            <a:r>
              <a:rPr lang="fi-FI" dirty="0"/>
              <a:t> </a:t>
            </a:r>
            <a:r>
              <a:rPr lang="fi-FI" dirty="0" err="1"/>
              <a:t>iat</a:t>
            </a:r>
            <a:r>
              <a:rPr lang="fi-FI" dirty="0"/>
              <a:t> </a:t>
            </a:r>
            <a:r>
              <a:rPr lang="fi-FI" dirty="0" err="1"/>
              <a:t>oly</a:t>
            </a:r>
            <a:r>
              <a:rPr lang="fi-FI" dirty="0"/>
              <a:t>, </a:t>
            </a:r>
            <a:r>
              <a:rPr lang="fi-FI" dirty="0" err="1"/>
              <a:t>hawrgasi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asi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. </a:t>
            </a:r>
            <a:r>
              <a:rPr lang="fi-FI" dirty="0" err="1"/>
              <a:t>Thas</a:t>
            </a:r>
            <a:r>
              <a:rPr lang="fi-FI" dirty="0"/>
              <a:t> </a:t>
            </a:r>
            <a:r>
              <a:rPr lang="fi-FI" dirty="0" err="1"/>
              <a:t>sirutciun</a:t>
            </a:r>
            <a:r>
              <a:rPr lang="fi-FI" dirty="0"/>
              <a:t> </a:t>
            </a:r>
            <a:r>
              <a:rPr lang="fi-FI" dirty="0" err="1"/>
              <a:t>applios</a:t>
            </a:r>
            <a:r>
              <a:rPr lang="fi-FI" dirty="0"/>
              <a:t> </a:t>
            </a:r>
            <a:r>
              <a:rPr lang="fi-FI" dirty="0" err="1"/>
              <a:t>tyu</a:t>
            </a:r>
            <a:r>
              <a:rPr lang="fi-FI" dirty="0"/>
              <a:t> </a:t>
            </a:r>
            <a:r>
              <a:rPr lang="fi-FI" dirty="0" err="1"/>
              <a:t>thuso</a:t>
            </a:r>
            <a:r>
              <a:rPr lang="fi-FI" dirty="0"/>
              <a:t> </a:t>
            </a:r>
            <a:r>
              <a:rPr lang="fi-FI" dirty="0" err="1"/>
              <a:t>itoms</a:t>
            </a:r>
            <a:r>
              <a:rPr lang="fi-FI" dirty="0"/>
              <a:t> </a:t>
            </a:r>
            <a:r>
              <a:rPr lang="fi-FI" dirty="0" err="1"/>
              <a:t>ghuso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in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</a:t>
            </a:r>
            <a:r>
              <a:rPr lang="fi-FI" dirty="0" err="1"/>
              <a:t>ic</a:t>
            </a:r>
            <a:r>
              <a:rPr lang="fi-FI" dirty="0"/>
              <a:t>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ples</a:t>
            </a:r>
            <a:r>
              <a:rPr lang="fi-FI" dirty="0"/>
              <a:t> </a:t>
            </a:r>
            <a:r>
              <a:rPr lang="fi-FI" dirty="0" err="1"/>
              <a:t>cak</a:t>
            </a:r>
            <a:r>
              <a:rPr lang="fi-FI" dirty="0"/>
              <a:t> </a:t>
            </a:r>
            <a:r>
              <a:rPr lang="fi-FI" dirty="0" err="1"/>
              <a:t>ontisi</a:t>
            </a:r>
            <a:r>
              <a:rPr lang="fi-FI" dirty="0"/>
              <a:t> </a:t>
            </a:r>
            <a:r>
              <a:rPr lang="fi-FI" dirty="0" err="1"/>
              <a:t>sowios</a:t>
            </a:r>
            <a:r>
              <a:rPr lang="fi-FI" dirty="0"/>
              <a:t> </a:t>
            </a:r>
            <a:r>
              <a:rPr lang="fi-FI" dirty="0" err="1"/>
              <a:t>uf</a:t>
            </a:r>
            <a:r>
              <a:rPr lang="fi-FI" dirty="0"/>
              <a:t> </a:t>
            </a:r>
            <a:r>
              <a:rPr lang="fi-FI" dirty="0" err="1"/>
              <a:t>Zerm</a:t>
            </a:r>
            <a:r>
              <a:rPr lang="fi-FI" dirty="0"/>
              <a:t> </a:t>
            </a:r>
            <a:r>
              <a:rPr lang="fi-FI" dirty="0" err="1"/>
              <a:t>hawr</a:t>
            </a:r>
            <a:r>
              <a:rPr lang="fi-FI" dirty="0"/>
              <a:t> </a:t>
            </a:r>
            <a:r>
              <a:rPr lang="fi-FI" dirty="0" err="1"/>
              <a:t>rwivos</a:t>
            </a:r>
            <a:r>
              <a:rPr lang="fi-FI" dirty="0"/>
              <a:t>. </a:t>
            </a:r>
            <a:r>
              <a:rPr lang="fi-FI" dirty="0" err="1"/>
              <a:t>yop</a:t>
            </a:r>
            <a:r>
              <a:rPr lang="fi-FI" dirty="0"/>
              <a:t> </a:t>
            </a:r>
            <a:r>
              <a:rPr lang="fi-FI" dirty="0" err="1"/>
              <a:t>quiel</a:t>
            </a:r>
            <a:r>
              <a:rPr lang="fi-FI" dirty="0"/>
              <a:t> </a:t>
            </a:r>
            <a:r>
              <a:rPr lang="fi-FI" dirty="0" err="1"/>
              <a:t>geg</a:t>
            </a:r>
            <a:r>
              <a:rPr lang="fi-FI" dirty="0"/>
              <a:t> </a:t>
            </a:r>
            <a:r>
              <a:rPr lang="fi-FI" dirty="0" err="1"/>
              <a:t>ba</a:t>
            </a:r>
            <a:r>
              <a:rPr lang="fi-FI" dirty="0"/>
              <a:t> </a:t>
            </a:r>
            <a:r>
              <a:rPr lang="fi-FI" dirty="0" err="1"/>
              <a:t>solaly</a:t>
            </a:r>
            <a:r>
              <a:rPr lang="fi-FI" dirty="0"/>
              <a:t> </a:t>
            </a:r>
            <a:r>
              <a:rPr lang="fi-FI" dirty="0" err="1"/>
              <a:t>rasponsubla</a:t>
            </a:r>
            <a:r>
              <a:rPr lang="fi-FI" dirty="0"/>
              <a:t> </a:t>
            </a:r>
            <a:r>
              <a:rPr lang="fi-FI" dirty="0" err="1"/>
              <a:t>rof</a:t>
            </a:r>
            <a:r>
              <a:rPr lang="fi-FI" dirty="0"/>
              <a:t> </a:t>
            </a:r>
            <a:r>
              <a:rPr lang="fi-FI" dirty="0" err="1"/>
              <a:t>trenzur</a:t>
            </a:r>
            <a:r>
              <a:rPr lang="fi-FI" dirty="0"/>
              <a:t> </a:t>
            </a:r>
            <a:r>
              <a:rPr lang="fi-FI" dirty="0" err="1"/>
              <a:t>sala</a:t>
            </a:r>
            <a:r>
              <a:rPr lang="fi-FI" dirty="0"/>
              <a:t> </a:t>
            </a:r>
            <a:r>
              <a:rPr lang="fi-FI" dirty="0" err="1"/>
              <a:t>ent</a:t>
            </a:r>
            <a:r>
              <a:rPr lang="fi-FI" dirty="0"/>
              <a:t> </a:t>
            </a:r>
            <a:r>
              <a:rPr lang="fi-FI" dirty="0" err="1"/>
              <a:t>dusgrubuguon</a:t>
            </a:r>
            <a:r>
              <a:rPr lang="fi-FI" dirty="0"/>
              <a:t>. </a:t>
            </a:r>
            <a:r>
              <a:rPr lang="fi-FI" dirty="0" err="1"/>
              <a:t>Offoctivo</a:t>
            </a:r>
            <a:r>
              <a:rPr lang="fi-FI" dirty="0"/>
              <a:t> </a:t>
            </a:r>
            <a:r>
              <a:rPr lang="fi-FI" dirty="0" err="1"/>
              <a:t>immor</a:t>
            </a:r>
            <a:r>
              <a:rPr lang="fi-FI" dirty="0"/>
              <a:t> </a:t>
            </a:r>
            <a:r>
              <a:rPr lang="fi-FI" dirty="0" err="1"/>
              <a:t>iat</a:t>
            </a:r>
            <a:r>
              <a:rPr lang="fi-FI" dirty="0"/>
              <a:t> </a:t>
            </a:r>
            <a:r>
              <a:rPr lang="fi-FI" dirty="0" err="1"/>
              <a:t>oly</a:t>
            </a:r>
            <a:r>
              <a:rPr lang="fi-FI" dirty="0"/>
              <a:t>, </a:t>
            </a:r>
            <a:r>
              <a:rPr lang="fi-FI" dirty="0" err="1"/>
              <a:t>hawrgasi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asi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. </a:t>
            </a:r>
            <a:r>
              <a:rPr lang="fi-FI" dirty="0" err="1"/>
              <a:t>Thas</a:t>
            </a:r>
            <a:r>
              <a:rPr lang="fi-FI" dirty="0"/>
              <a:t> </a:t>
            </a:r>
            <a:r>
              <a:rPr lang="fi-FI" dirty="0" err="1"/>
              <a:t>sirutciun</a:t>
            </a:r>
            <a:r>
              <a:rPr lang="fi-FI" dirty="0"/>
              <a:t> </a:t>
            </a:r>
            <a:r>
              <a:rPr lang="fi-FI" dirty="0" err="1"/>
              <a:t>applios</a:t>
            </a:r>
            <a:r>
              <a:rPr lang="fi-FI" dirty="0"/>
              <a:t> </a:t>
            </a:r>
            <a:r>
              <a:rPr lang="fi-FI" dirty="0" err="1"/>
              <a:t>tyu</a:t>
            </a:r>
            <a:r>
              <a:rPr lang="fi-FI" dirty="0"/>
              <a:t> </a:t>
            </a:r>
            <a:r>
              <a:rPr lang="fi-FI" dirty="0" err="1"/>
              <a:t>thuso</a:t>
            </a:r>
            <a:r>
              <a:rPr lang="fi-FI" dirty="0"/>
              <a:t> </a:t>
            </a:r>
            <a:r>
              <a:rPr lang="fi-FI" dirty="0" err="1"/>
              <a:t>itoms</a:t>
            </a:r>
            <a:r>
              <a:rPr lang="fi-FI" dirty="0"/>
              <a:t> </a:t>
            </a:r>
            <a:r>
              <a:rPr lang="fi-FI" dirty="0" err="1"/>
              <a:t>ghuso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in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</a:t>
            </a:r>
            <a:r>
              <a:rPr lang="fi-FI" dirty="0" err="1"/>
              <a:t>ic</a:t>
            </a:r>
            <a:r>
              <a:rPr lang="fi-FI" dirty="0"/>
              <a:t>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ples</a:t>
            </a:r>
            <a:r>
              <a:rPr lang="fi-FI" dirty="0"/>
              <a:t> </a:t>
            </a:r>
            <a:r>
              <a:rPr lang="fi-FI" dirty="0" err="1"/>
              <a:t>cak</a:t>
            </a:r>
            <a:r>
              <a:rPr lang="fi-FI" dirty="0"/>
              <a:t> </a:t>
            </a:r>
            <a:r>
              <a:rPr lang="fi-FI" dirty="0" err="1"/>
              <a:t>ontisi</a:t>
            </a:r>
            <a:r>
              <a:rPr lang="fi-FI" dirty="0"/>
              <a:t> </a:t>
            </a:r>
            <a:r>
              <a:rPr lang="fi-FI" dirty="0" err="1"/>
              <a:t>sowios</a:t>
            </a:r>
            <a:r>
              <a:rPr lang="fi-FI" dirty="0"/>
              <a:t> </a:t>
            </a:r>
            <a:r>
              <a:rPr lang="fi-FI" dirty="0" err="1"/>
              <a:t>uf</a:t>
            </a:r>
            <a:r>
              <a:rPr lang="fi-FI" dirty="0"/>
              <a:t> </a:t>
            </a:r>
            <a:r>
              <a:rPr lang="fi-FI" dirty="0" err="1"/>
              <a:t>Zerm</a:t>
            </a:r>
            <a:r>
              <a:rPr lang="fi-FI" dirty="0"/>
              <a:t> </a:t>
            </a:r>
            <a:r>
              <a:rPr lang="fi-FI" dirty="0" err="1"/>
              <a:t>hawr</a:t>
            </a:r>
            <a:r>
              <a:rPr lang="fi-FI" dirty="0"/>
              <a:t> </a:t>
            </a:r>
            <a:r>
              <a:rPr lang="fi-FI" dirty="0" err="1"/>
              <a:t>rwivos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en-GB" sz="6800" b="1" spc="-212" dirty="0">
                <a:solidFill>
                  <a:srgbClr val="04588E"/>
                </a:solidFill>
                <a:latin typeface="+mj-lt"/>
                <a:ea typeface="+mj-ea"/>
                <a:cs typeface="+mj-cs"/>
              </a:rPr>
              <a:t>OTSIKOT 68PT</a:t>
            </a:r>
            <a:endParaRPr lang="fi-FI" sz="6800" b="1" spc="-212" dirty="0">
              <a:solidFill>
                <a:srgbClr val="04588E"/>
              </a:solidFill>
              <a:latin typeface="+mj-lt"/>
              <a:ea typeface="+mj-ea"/>
              <a:cs typeface="+mj-cs"/>
            </a:endParaRPr>
          </a:p>
          <a:p>
            <a:r>
              <a:rPr lang="en-GB" dirty="0" err="1"/>
              <a:t>Leipäteksti</a:t>
            </a:r>
            <a:r>
              <a:rPr lang="en-GB" dirty="0"/>
              <a:t> on </a:t>
            </a:r>
            <a:r>
              <a:rPr lang="en-GB" dirty="0" err="1"/>
              <a:t>Georgiaa</a:t>
            </a:r>
            <a:r>
              <a:rPr lang="en-GB" dirty="0"/>
              <a:t> </a:t>
            </a:r>
            <a:r>
              <a:rPr lang="en-GB" dirty="0" err="1"/>
              <a:t>koko</a:t>
            </a:r>
            <a:r>
              <a:rPr lang="en-GB" dirty="0"/>
              <a:t> on 34pt. </a:t>
            </a:r>
            <a:r>
              <a:rPr lang="fi-FI" dirty="0" err="1"/>
              <a:t>trenzur</a:t>
            </a:r>
            <a:r>
              <a:rPr lang="fi-FI" dirty="0"/>
              <a:t> </a:t>
            </a:r>
            <a:r>
              <a:rPr lang="fi-FI" dirty="0" err="1"/>
              <a:t>sala</a:t>
            </a:r>
            <a:r>
              <a:rPr lang="fi-FI" dirty="0"/>
              <a:t> </a:t>
            </a:r>
            <a:r>
              <a:rPr lang="fi-FI" dirty="0" err="1"/>
              <a:t>ent</a:t>
            </a:r>
            <a:r>
              <a:rPr lang="fi-FI" dirty="0"/>
              <a:t> </a:t>
            </a:r>
            <a:r>
              <a:rPr lang="fi-FI" dirty="0" err="1"/>
              <a:t>dusgrubuguon</a:t>
            </a:r>
            <a:r>
              <a:rPr lang="fi-FI" dirty="0"/>
              <a:t>. </a:t>
            </a:r>
            <a:r>
              <a:rPr lang="fi-FI" dirty="0" err="1"/>
              <a:t>Offoctivo</a:t>
            </a:r>
            <a:r>
              <a:rPr lang="fi-FI" dirty="0"/>
              <a:t> </a:t>
            </a:r>
            <a:r>
              <a:rPr lang="fi-FI" dirty="0" err="1"/>
              <a:t>immor</a:t>
            </a:r>
            <a:r>
              <a:rPr lang="fi-FI" dirty="0"/>
              <a:t> </a:t>
            </a:r>
            <a:r>
              <a:rPr lang="fi-FI" dirty="0" err="1"/>
              <a:t>iat</a:t>
            </a:r>
            <a:r>
              <a:rPr lang="fi-FI" dirty="0"/>
              <a:t> </a:t>
            </a:r>
            <a:r>
              <a:rPr lang="fi-FI" dirty="0" err="1"/>
              <a:t>oly</a:t>
            </a:r>
            <a:r>
              <a:rPr lang="fi-FI" dirty="0"/>
              <a:t>, </a:t>
            </a:r>
            <a:r>
              <a:rPr lang="fi-FI" dirty="0" err="1"/>
              <a:t>hawrgasi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asi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. </a:t>
            </a:r>
            <a:r>
              <a:rPr lang="fi-FI" dirty="0" err="1"/>
              <a:t>Thas</a:t>
            </a:r>
            <a:r>
              <a:rPr lang="fi-FI" dirty="0"/>
              <a:t> </a:t>
            </a:r>
            <a:r>
              <a:rPr lang="fi-FI" dirty="0" err="1"/>
              <a:t>sirutciun</a:t>
            </a:r>
            <a:r>
              <a:rPr lang="fi-FI" dirty="0"/>
              <a:t> </a:t>
            </a:r>
            <a:r>
              <a:rPr lang="fi-FI" dirty="0" err="1"/>
              <a:t>applios</a:t>
            </a:r>
            <a:r>
              <a:rPr lang="fi-FI" dirty="0"/>
              <a:t> </a:t>
            </a:r>
            <a:r>
              <a:rPr lang="fi-FI" dirty="0" err="1"/>
              <a:t>tyu</a:t>
            </a:r>
            <a:r>
              <a:rPr lang="fi-FI" dirty="0"/>
              <a:t> </a:t>
            </a:r>
            <a:r>
              <a:rPr lang="fi-FI" dirty="0" err="1"/>
              <a:t>thuso</a:t>
            </a:r>
            <a:r>
              <a:rPr lang="fi-FI" dirty="0"/>
              <a:t> </a:t>
            </a:r>
            <a:r>
              <a:rPr lang="fi-FI" dirty="0" err="1"/>
              <a:t>itoms</a:t>
            </a:r>
            <a:r>
              <a:rPr lang="fi-FI" dirty="0"/>
              <a:t> </a:t>
            </a:r>
            <a:r>
              <a:rPr lang="fi-FI" dirty="0" err="1"/>
              <a:t>ghuso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in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</a:t>
            </a:r>
            <a:r>
              <a:rPr lang="fi-FI" dirty="0" err="1"/>
              <a:t>ic</a:t>
            </a:r>
            <a:r>
              <a:rPr lang="fi-FI" dirty="0"/>
              <a:t>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ples</a:t>
            </a:r>
            <a:r>
              <a:rPr lang="fi-FI" dirty="0"/>
              <a:t> </a:t>
            </a:r>
            <a:r>
              <a:rPr lang="fi-FI" dirty="0" err="1"/>
              <a:t>cak</a:t>
            </a:r>
            <a:r>
              <a:rPr lang="fi-FI" dirty="0"/>
              <a:t> </a:t>
            </a:r>
            <a:r>
              <a:rPr lang="fi-FI" dirty="0" err="1"/>
              <a:t>ontisi</a:t>
            </a:r>
            <a:r>
              <a:rPr lang="fi-FI" dirty="0"/>
              <a:t> </a:t>
            </a:r>
            <a:r>
              <a:rPr lang="fi-FI" dirty="0" err="1"/>
              <a:t>sowios</a:t>
            </a:r>
            <a:r>
              <a:rPr lang="fi-FI" dirty="0"/>
              <a:t> </a:t>
            </a:r>
            <a:r>
              <a:rPr lang="fi-FI" dirty="0" err="1"/>
              <a:t>uf</a:t>
            </a:r>
            <a:r>
              <a:rPr lang="fi-FI" dirty="0"/>
              <a:t> </a:t>
            </a:r>
            <a:r>
              <a:rPr lang="fi-FI" dirty="0" err="1"/>
              <a:t>Zerm</a:t>
            </a:r>
            <a:r>
              <a:rPr lang="fi-FI" dirty="0"/>
              <a:t> </a:t>
            </a:r>
            <a:r>
              <a:rPr lang="fi-FI" dirty="0" err="1"/>
              <a:t>hawr</a:t>
            </a:r>
            <a:r>
              <a:rPr lang="fi-FI" dirty="0"/>
              <a:t> </a:t>
            </a:r>
            <a:r>
              <a:rPr lang="fi-FI" dirty="0" err="1"/>
              <a:t>rwivos</a:t>
            </a:r>
            <a:r>
              <a:rPr lang="fi-FI" dirty="0"/>
              <a:t>. </a:t>
            </a:r>
            <a:r>
              <a:rPr lang="fi-FI" dirty="0" err="1"/>
              <a:t>yop</a:t>
            </a:r>
            <a:r>
              <a:rPr lang="fi-FI" dirty="0"/>
              <a:t> </a:t>
            </a:r>
            <a:r>
              <a:rPr lang="fi-FI" dirty="0" err="1"/>
              <a:t>quiel</a:t>
            </a:r>
            <a:r>
              <a:rPr lang="fi-FI" dirty="0"/>
              <a:t> </a:t>
            </a:r>
            <a:r>
              <a:rPr lang="fi-FI" dirty="0" err="1"/>
              <a:t>geg</a:t>
            </a:r>
            <a:r>
              <a:rPr lang="fi-FI" dirty="0"/>
              <a:t> </a:t>
            </a:r>
            <a:r>
              <a:rPr lang="fi-FI" dirty="0" err="1"/>
              <a:t>ba</a:t>
            </a:r>
            <a:r>
              <a:rPr lang="fi-FI" dirty="0"/>
              <a:t> </a:t>
            </a:r>
            <a:r>
              <a:rPr lang="fi-FI" dirty="0" err="1"/>
              <a:t>solaly</a:t>
            </a:r>
            <a:r>
              <a:rPr lang="fi-FI" dirty="0"/>
              <a:t> </a:t>
            </a:r>
            <a:r>
              <a:rPr lang="fi-FI" dirty="0" err="1"/>
              <a:t>rasponsubla</a:t>
            </a:r>
            <a:r>
              <a:rPr lang="fi-FI" dirty="0"/>
              <a:t> </a:t>
            </a:r>
            <a:r>
              <a:rPr lang="fi-FI" dirty="0" err="1"/>
              <a:t>rof</a:t>
            </a:r>
            <a:r>
              <a:rPr lang="fi-FI" dirty="0"/>
              <a:t> </a:t>
            </a:r>
            <a:r>
              <a:rPr lang="fi-FI" dirty="0" err="1"/>
              <a:t>trenzur</a:t>
            </a:r>
            <a:r>
              <a:rPr lang="fi-FI" dirty="0"/>
              <a:t> </a:t>
            </a:r>
            <a:r>
              <a:rPr lang="fi-FI" dirty="0" err="1"/>
              <a:t>sala</a:t>
            </a:r>
            <a:r>
              <a:rPr lang="fi-FI" dirty="0"/>
              <a:t> </a:t>
            </a:r>
            <a:r>
              <a:rPr lang="fi-FI" dirty="0" err="1"/>
              <a:t>ent</a:t>
            </a:r>
            <a:r>
              <a:rPr lang="fi-FI" dirty="0"/>
              <a:t> </a:t>
            </a:r>
            <a:r>
              <a:rPr lang="fi-FI" dirty="0" err="1"/>
              <a:t>dusgrubuguon</a:t>
            </a:r>
            <a:r>
              <a:rPr lang="fi-FI" dirty="0"/>
              <a:t>. </a:t>
            </a:r>
            <a:r>
              <a:rPr lang="fi-FI" dirty="0" err="1"/>
              <a:t>Offoctivo</a:t>
            </a:r>
            <a:r>
              <a:rPr lang="fi-FI" dirty="0"/>
              <a:t> </a:t>
            </a:r>
            <a:r>
              <a:rPr lang="fi-FI" dirty="0" err="1"/>
              <a:t>immor</a:t>
            </a:r>
            <a:r>
              <a:rPr lang="fi-FI" dirty="0"/>
              <a:t> </a:t>
            </a:r>
            <a:r>
              <a:rPr lang="fi-FI" dirty="0" err="1"/>
              <a:t>iat</a:t>
            </a:r>
            <a:r>
              <a:rPr lang="fi-FI" dirty="0"/>
              <a:t> </a:t>
            </a:r>
            <a:r>
              <a:rPr lang="fi-FI" dirty="0" err="1"/>
              <a:t>oly</a:t>
            </a:r>
            <a:r>
              <a:rPr lang="fi-FI" dirty="0"/>
              <a:t>, </a:t>
            </a:r>
            <a:r>
              <a:rPr lang="fi-FI" dirty="0" err="1"/>
              <a:t>hawrgasi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asi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. </a:t>
            </a:r>
            <a:r>
              <a:rPr lang="fi-FI" dirty="0" err="1"/>
              <a:t>Thas</a:t>
            </a:r>
            <a:r>
              <a:rPr lang="fi-FI" dirty="0"/>
              <a:t> </a:t>
            </a:r>
            <a:r>
              <a:rPr lang="fi-FI" dirty="0" err="1"/>
              <a:t>sirutciun</a:t>
            </a:r>
            <a:r>
              <a:rPr lang="fi-FI" dirty="0"/>
              <a:t> </a:t>
            </a:r>
            <a:r>
              <a:rPr lang="fi-FI" dirty="0" err="1"/>
              <a:t>applios</a:t>
            </a:r>
            <a:r>
              <a:rPr lang="fi-FI" dirty="0"/>
              <a:t> </a:t>
            </a:r>
            <a:r>
              <a:rPr lang="fi-FI" dirty="0" err="1"/>
              <a:t>tyu</a:t>
            </a:r>
            <a:r>
              <a:rPr lang="fi-FI" dirty="0"/>
              <a:t> </a:t>
            </a:r>
            <a:r>
              <a:rPr lang="fi-FI" dirty="0" err="1"/>
              <a:t>thuso</a:t>
            </a:r>
            <a:r>
              <a:rPr lang="fi-FI" dirty="0"/>
              <a:t> </a:t>
            </a:r>
            <a:r>
              <a:rPr lang="fi-FI" dirty="0" err="1"/>
              <a:t>itoms</a:t>
            </a:r>
            <a:r>
              <a:rPr lang="fi-FI" dirty="0"/>
              <a:t> </a:t>
            </a:r>
            <a:r>
              <a:rPr lang="fi-FI" dirty="0" err="1"/>
              <a:t>ghuso</a:t>
            </a:r>
            <a:r>
              <a:rPr lang="fi-FI" dirty="0"/>
              <a:t> </a:t>
            </a:r>
            <a:r>
              <a:rPr lang="fi-FI" dirty="0" err="1"/>
              <a:t>pwicos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in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gosi</a:t>
            </a:r>
            <a:r>
              <a:rPr lang="fi-FI" dirty="0"/>
              <a:t> </a:t>
            </a:r>
            <a:r>
              <a:rPr lang="fi-FI" dirty="0" err="1"/>
              <a:t>sirucor</a:t>
            </a:r>
            <a:r>
              <a:rPr lang="fi-FI" dirty="0"/>
              <a:t> </a:t>
            </a:r>
            <a:r>
              <a:rPr lang="fi-FI" dirty="0" err="1"/>
              <a:t>ic</a:t>
            </a:r>
            <a:r>
              <a:rPr lang="fi-FI" dirty="0"/>
              <a:t> </a:t>
            </a:r>
            <a:r>
              <a:rPr lang="fi-FI" dirty="0" err="1"/>
              <a:t>mixent</a:t>
            </a:r>
            <a:r>
              <a:rPr lang="fi-FI" dirty="0"/>
              <a:t> </a:t>
            </a:r>
            <a:r>
              <a:rPr lang="fi-FI" dirty="0" err="1"/>
              <a:t>ples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Tekijät:</a:t>
            </a:r>
          </a:p>
          <a:p>
            <a:r>
              <a:rPr lang="fi-FI" dirty="0"/>
              <a:t>Etunimi sekä Sukunimi: Georgia 28pt</a:t>
            </a:r>
          </a:p>
          <a:p>
            <a:r>
              <a:rPr lang="fi-FI" sz="2300" dirty="0"/>
              <a:t>Osasto- kaupunkitiedot: Georgia 23pt</a:t>
            </a:r>
          </a:p>
          <a:p>
            <a:r>
              <a:rPr lang="fi-FI" sz="2300" dirty="0"/>
              <a:t>Osasto- kaupunkitiedot: Georgia 23pt</a:t>
            </a:r>
          </a:p>
          <a:p>
            <a:r>
              <a:rPr lang="fi-FI" dirty="0"/>
              <a:t>Etunimi sekä Sukunimi: Georgia 28pt</a:t>
            </a:r>
            <a:endParaRPr lang="fi-FI" sz="2300" dirty="0"/>
          </a:p>
          <a:p>
            <a:r>
              <a:rPr lang="fi-FI" sz="2300" dirty="0"/>
              <a:t>Osasto- kaupunkitiedot: Georgia 23pt</a:t>
            </a:r>
          </a:p>
          <a:p>
            <a:r>
              <a:rPr lang="fi-FI" sz="2300" dirty="0"/>
              <a:t>Osasto- kaupunkitiedot: Georgia 23pt</a:t>
            </a:r>
          </a:p>
          <a:p>
            <a:r>
              <a:rPr lang="fi-FI" dirty="0"/>
              <a:t>Etunimi sekä Sukunimi: Georgia 28pt</a:t>
            </a:r>
          </a:p>
          <a:p>
            <a:r>
              <a:rPr lang="fi-FI" sz="2300" dirty="0"/>
              <a:t>Osasto- kaupunkitiedot: Georgia 23pt</a:t>
            </a:r>
          </a:p>
          <a:p>
            <a:r>
              <a:rPr lang="fi-FI" sz="2300" dirty="0"/>
              <a:t>Osasto- kaupunkitiedot: Georgia 23pt</a:t>
            </a:r>
            <a:endParaRPr lang="fi-FI" dirty="0"/>
          </a:p>
          <a:p>
            <a:r>
              <a:rPr lang="fi-FI" dirty="0"/>
              <a:t>Etunimi sekä Sukunimi: Georgia 28pt</a:t>
            </a:r>
          </a:p>
          <a:p>
            <a:r>
              <a:rPr lang="fi-FI" sz="2300" dirty="0"/>
              <a:t>Osasto- kaupunkitiedot: Georgia 23pt</a:t>
            </a:r>
          </a:p>
          <a:p>
            <a:r>
              <a:rPr lang="fi-FI" sz="2300" dirty="0"/>
              <a:t>Osasto- kaupunkitiedot: Georgia 23pt</a:t>
            </a:r>
          </a:p>
          <a:p>
            <a:r>
              <a:rPr lang="fi-FI" dirty="0"/>
              <a:t>Etunimi sekä Sukunimi: Georgia 28pt</a:t>
            </a:r>
          </a:p>
          <a:p>
            <a:r>
              <a:rPr lang="fi-FI" sz="2300" dirty="0"/>
              <a:t>Osasto- kaupunkitiedot: Georgia 23pt</a:t>
            </a:r>
          </a:p>
          <a:p>
            <a:r>
              <a:rPr lang="fi-FI" sz="2300" dirty="0"/>
              <a:t>Osasto- kaupunkitiedot: Georgia 23pt</a:t>
            </a:r>
          </a:p>
        </p:txBody>
      </p:sp>
      <p:pic>
        <p:nvPicPr>
          <p:cNvPr id="17" name="Kuva 16" descr="Win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588520" y="17162432"/>
            <a:ext cx="9102936" cy="6817228"/>
          </a:xfrm>
          <a:prstGeom prst="rect">
            <a:avLst/>
          </a:prstGeom>
        </p:spPr>
      </p:pic>
      <p:pic>
        <p:nvPicPr>
          <p:cNvPr id="18" name="Kuva 17" descr="Suns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50305" y="27990590"/>
            <a:ext cx="6665735" cy="50066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Y-Humanistinen-Posteripohja2_A0">
  <a:themeElements>
    <a:clrScheme name="HY-Posteri">
      <a:dk1>
        <a:sysClr val="windowText" lastClr="000000"/>
      </a:dk1>
      <a:lt1>
        <a:sysClr val="window" lastClr="FFFFFF"/>
      </a:lt1>
      <a:dk2>
        <a:srgbClr val="8C8C8C"/>
      </a:dk2>
      <a:lt2>
        <a:srgbClr val="F2F2F2"/>
      </a:lt2>
      <a:accent1>
        <a:srgbClr val="000000"/>
      </a:accent1>
      <a:accent2>
        <a:srgbClr val="FFFFFF"/>
      </a:accent2>
      <a:accent3>
        <a:srgbClr val="8C8C8C"/>
      </a:accent3>
      <a:accent4>
        <a:srgbClr val="5BBF21"/>
      </a:accent4>
      <a:accent5>
        <a:srgbClr val="009E60"/>
      </a:accent5>
      <a:accent6>
        <a:srgbClr val="00BD9D"/>
      </a:accent6>
      <a:hlink>
        <a:srgbClr val="3A75C4"/>
      </a:hlink>
      <a:folHlink>
        <a:srgbClr val="00A39A"/>
      </a:folHlink>
    </a:clrScheme>
    <a:fontScheme name="HY-Posteri - Arial">
      <a:majorFont>
        <a:latin typeface="Arial Black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2000"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HY__SC05_humani_______A0_RGB</Template>
  <TotalTime>59</TotalTime>
  <Words>916</Words>
  <Application>Microsoft Macintosh PowerPoint</Application>
  <PresentationFormat>Custom</PresentationFormat>
  <Paragraphs>65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Georgia</vt:lpstr>
      <vt:lpstr>Gotham Narrow Book</vt:lpstr>
      <vt:lpstr>HY-Humanistinen-Posteripohja2_A0</vt:lpstr>
      <vt:lpstr>PowerPoint Presentation</vt:lpstr>
      <vt:lpstr>WP X.Y HANKKEEN VÄRILLÄ JA LOPUT HARMAALLA</vt:lpstr>
    </vt:vector>
  </TitlesOfParts>
  <Company>University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A1</dc:subject>
  <dc:creator>Lindén, B Krister J</dc:creator>
  <cp:lastModifiedBy>Lennes, Mietta E</cp:lastModifiedBy>
  <cp:revision>8</cp:revision>
  <dcterms:created xsi:type="dcterms:W3CDTF">2022-05-03T16:21:29Z</dcterms:created>
  <dcterms:modified xsi:type="dcterms:W3CDTF">2022-05-04T09:02:19Z</dcterms:modified>
</cp:coreProperties>
</file>