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30279975" cy="42808525"/>
  <p:notesSz cx="6805613" cy="9944100"/>
  <p:defaultTextStyle>
    <a:defPPr>
      <a:defRPr lang="fi-FI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2599" userDrawn="1">
          <p15:clr>
            <a:srgbClr val="A4A3A4"/>
          </p15:clr>
        </p15:guide>
        <p15:guide id="4" orient="horz" pos="134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88E"/>
    <a:srgbClr val="04588D"/>
    <a:srgbClr val="3A75A9"/>
    <a:srgbClr val="0870AC"/>
    <a:srgbClr val="3A75C4"/>
    <a:srgbClr val="FFFFFF"/>
    <a:srgbClr val="FCD116"/>
    <a:srgbClr val="8C8C8C"/>
    <a:srgbClr val="FC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9" d="100"/>
          <a:sy n="19" d="100"/>
        </p:scale>
        <p:origin x="3160" y="408"/>
      </p:cViewPr>
      <p:guideLst>
        <p:guide pos="12599"/>
        <p:guide orient="horz"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Sheet1!$A$2:$A$77</cx:f>
        <cx:lvl ptCount="76" formatCode="Yleinen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/>
    <cx:plotArea>
      <cx:plotAreaRegion>
        <cx:series layoutId="clusteredColumn" uniqueId="{E5220608-8338-4285-8029-455C8C07D210}">
          <cx:tx>
            <cx:txData>
              <cx:f>Sheet1!$A$1</cx:f>
              <cx:v>Series1</cx:v>
            </cx:txData>
          </cx:tx>
          <cx:dataLabels pos="inEnd">
            <cx:visibility seriesName="0" categoryName="0" value="1"/>
          </cx:dataLabels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21445-B0E8-4304-AC7C-4BA5D66D7F35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47A574F1-9E6B-468B-BAD8-FC95123D79D5}">
      <dgm:prSet phldrT="[Text]"/>
      <dgm:spPr/>
      <dgm:t>
        <a:bodyPr/>
        <a:lstStyle/>
        <a:p>
          <a:r>
            <a:rPr lang="fi-FI" dirty="0"/>
            <a:t>…</a:t>
          </a:r>
        </a:p>
      </dgm:t>
    </dgm:pt>
    <dgm:pt modelId="{D35CE6E9-572C-420A-9FD7-A732C3B49434}" type="parTrans" cxnId="{E2D74CEC-838E-4880-993F-BB1AAD03B33D}">
      <dgm:prSet/>
      <dgm:spPr/>
      <dgm:t>
        <a:bodyPr/>
        <a:lstStyle/>
        <a:p>
          <a:endParaRPr lang="fi-FI"/>
        </a:p>
      </dgm:t>
    </dgm:pt>
    <dgm:pt modelId="{64079B0A-DB73-426A-86DB-A80403334CF6}" type="sibTrans" cxnId="{E2D74CEC-838E-4880-993F-BB1AAD03B33D}">
      <dgm:prSet/>
      <dgm:spPr/>
      <dgm:t>
        <a:bodyPr/>
        <a:lstStyle/>
        <a:p>
          <a:endParaRPr lang="fi-FI"/>
        </a:p>
      </dgm:t>
    </dgm:pt>
    <dgm:pt modelId="{BEDE7B47-EBC5-4232-90C6-8374F38D3E5E}">
      <dgm:prSet phldrT="[Text]"/>
      <dgm:spPr/>
      <dgm:t>
        <a:bodyPr/>
        <a:lstStyle/>
        <a:p>
          <a:endParaRPr lang="fi-FI"/>
        </a:p>
      </dgm:t>
    </dgm:pt>
    <dgm:pt modelId="{D00C0FF1-81CE-4C06-B28F-D2E8AB8C49ED}" type="parTrans" cxnId="{7A88E9B4-AFD6-470F-A700-F85D9A9EFB22}">
      <dgm:prSet/>
      <dgm:spPr/>
      <dgm:t>
        <a:bodyPr/>
        <a:lstStyle/>
        <a:p>
          <a:endParaRPr lang="fi-FI"/>
        </a:p>
      </dgm:t>
    </dgm:pt>
    <dgm:pt modelId="{4A7CEC48-C914-4685-8A2B-A08D656CFCFF}" type="sibTrans" cxnId="{7A88E9B4-AFD6-470F-A700-F85D9A9EFB22}">
      <dgm:prSet/>
      <dgm:spPr/>
      <dgm:t>
        <a:bodyPr/>
        <a:lstStyle/>
        <a:p>
          <a:endParaRPr lang="fi-FI"/>
        </a:p>
      </dgm:t>
    </dgm:pt>
    <dgm:pt modelId="{DE98E9ED-D903-48BB-8167-56686DE4555F}">
      <dgm:prSet phldrT="[Text]"/>
      <dgm:spPr/>
      <dgm:t>
        <a:bodyPr/>
        <a:lstStyle/>
        <a:p>
          <a:endParaRPr lang="fi-FI"/>
        </a:p>
      </dgm:t>
    </dgm:pt>
    <dgm:pt modelId="{3904A9DC-8B1C-4048-BE42-D8AE04F4C674}" type="parTrans" cxnId="{3225FE23-898F-4D9A-BDBC-CEB5368BF9DF}">
      <dgm:prSet/>
      <dgm:spPr/>
      <dgm:t>
        <a:bodyPr/>
        <a:lstStyle/>
        <a:p>
          <a:endParaRPr lang="fi-FI"/>
        </a:p>
      </dgm:t>
    </dgm:pt>
    <dgm:pt modelId="{89773942-AAF2-4F82-B5CE-7AE2CBF3A958}" type="sibTrans" cxnId="{3225FE23-898F-4D9A-BDBC-CEB5368BF9DF}">
      <dgm:prSet/>
      <dgm:spPr/>
      <dgm:t>
        <a:bodyPr/>
        <a:lstStyle/>
        <a:p>
          <a:endParaRPr lang="fi-FI"/>
        </a:p>
      </dgm:t>
    </dgm:pt>
    <dgm:pt modelId="{D182D072-B4B4-4E39-AD81-6DB812DDB0A7}" type="pres">
      <dgm:prSet presAssocID="{28E21445-B0E8-4304-AC7C-4BA5D66D7F35}" presName="compositeShape" presStyleCnt="0">
        <dgm:presLayoutVars>
          <dgm:chMax val="7"/>
          <dgm:dir/>
          <dgm:resizeHandles val="exact"/>
        </dgm:presLayoutVars>
      </dgm:prSet>
      <dgm:spPr/>
    </dgm:pt>
    <dgm:pt modelId="{6BA45B58-B9C7-491E-8EA6-21DD009093BF}" type="pres">
      <dgm:prSet presAssocID="{28E21445-B0E8-4304-AC7C-4BA5D66D7F35}" presName="wedge1" presStyleLbl="node1" presStyleIdx="0" presStyleCnt="3"/>
      <dgm:spPr/>
    </dgm:pt>
    <dgm:pt modelId="{CA8FC263-62B4-4182-99D0-FECEA9151592}" type="pres">
      <dgm:prSet presAssocID="{28E21445-B0E8-4304-AC7C-4BA5D66D7F35}" presName="dummy1a" presStyleCnt="0"/>
      <dgm:spPr/>
    </dgm:pt>
    <dgm:pt modelId="{6DD199B7-7C83-4FBD-B442-5F5D1A16269B}" type="pres">
      <dgm:prSet presAssocID="{28E21445-B0E8-4304-AC7C-4BA5D66D7F35}" presName="dummy1b" presStyleCnt="0"/>
      <dgm:spPr/>
    </dgm:pt>
    <dgm:pt modelId="{5F5C05A3-AEDA-41E9-85B3-C40CAC36F866}" type="pres">
      <dgm:prSet presAssocID="{28E21445-B0E8-4304-AC7C-4BA5D66D7F3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8840C97-C04F-4A90-A775-AF9178F4E2B1}" type="pres">
      <dgm:prSet presAssocID="{28E21445-B0E8-4304-AC7C-4BA5D66D7F35}" presName="wedge2" presStyleLbl="node1" presStyleIdx="1" presStyleCnt="3"/>
      <dgm:spPr/>
    </dgm:pt>
    <dgm:pt modelId="{02AF42CE-ECEE-4907-88E7-A3BB70C4B15E}" type="pres">
      <dgm:prSet presAssocID="{28E21445-B0E8-4304-AC7C-4BA5D66D7F35}" presName="dummy2a" presStyleCnt="0"/>
      <dgm:spPr/>
    </dgm:pt>
    <dgm:pt modelId="{7A3C4041-5530-444D-A88C-A9636759F49A}" type="pres">
      <dgm:prSet presAssocID="{28E21445-B0E8-4304-AC7C-4BA5D66D7F35}" presName="dummy2b" presStyleCnt="0"/>
      <dgm:spPr/>
    </dgm:pt>
    <dgm:pt modelId="{4D5E24A4-741E-4983-9A05-21C5EA1AA907}" type="pres">
      <dgm:prSet presAssocID="{28E21445-B0E8-4304-AC7C-4BA5D66D7F3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F6B7E51-7B91-47BC-8C1D-8AEB1E3AC838}" type="pres">
      <dgm:prSet presAssocID="{28E21445-B0E8-4304-AC7C-4BA5D66D7F35}" presName="wedge3" presStyleLbl="node1" presStyleIdx="2" presStyleCnt="3"/>
      <dgm:spPr/>
    </dgm:pt>
    <dgm:pt modelId="{66909975-0DDA-404E-9EFB-FBB8F206B7E5}" type="pres">
      <dgm:prSet presAssocID="{28E21445-B0E8-4304-AC7C-4BA5D66D7F35}" presName="dummy3a" presStyleCnt="0"/>
      <dgm:spPr/>
    </dgm:pt>
    <dgm:pt modelId="{41D8F62E-A07B-44BB-8F0F-74155186A96E}" type="pres">
      <dgm:prSet presAssocID="{28E21445-B0E8-4304-AC7C-4BA5D66D7F35}" presName="dummy3b" presStyleCnt="0"/>
      <dgm:spPr/>
    </dgm:pt>
    <dgm:pt modelId="{05FA7D60-FCAE-4EF5-A4E6-24038A799E20}" type="pres">
      <dgm:prSet presAssocID="{28E21445-B0E8-4304-AC7C-4BA5D66D7F3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2DB5F57-5A8F-446A-B369-1A4BA8BB4FC8}" type="pres">
      <dgm:prSet presAssocID="{64079B0A-DB73-426A-86DB-A80403334CF6}" presName="arrowWedge1" presStyleLbl="fgSibTrans2D1" presStyleIdx="0" presStyleCnt="3"/>
      <dgm:spPr/>
    </dgm:pt>
    <dgm:pt modelId="{5CB1CFFC-8343-45F0-AF47-5D509096E5A1}" type="pres">
      <dgm:prSet presAssocID="{89773942-AAF2-4F82-B5CE-7AE2CBF3A958}" presName="arrowWedge2" presStyleLbl="fgSibTrans2D1" presStyleIdx="1" presStyleCnt="3"/>
      <dgm:spPr/>
    </dgm:pt>
    <dgm:pt modelId="{8B79DBB1-670C-4CDC-BCFB-929BDDD30D8D}" type="pres">
      <dgm:prSet presAssocID="{4A7CEC48-C914-4685-8A2B-A08D656CFCFF}" presName="arrowWedge3" presStyleLbl="fgSibTrans2D1" presStyleIdx="2" presStyleCnt="3"/>
      <dgm:spPr/>
    </dgm:pt>
  </dgm:ptLst>
  <dgm:cxnLst>
    <dgm:cxn modelId="{3225FE23-898F-4D9A-BDBC-CEB5368BF9DF}" srcId="{28E21445-B0E8-4304-AC7C-4BA5D66D7F35}" destId="{DE98E9ED-D903-48BB-8167-56686DE4555F}" srcOrd="1" destOrd="0" parTransId="{3904A9DC-8B1C-4048-BE42-D8AE04F4C674}" sibTransId="{89773942-AAF2-4F82-B5CE-7AE2CBF3A958}"/>
    <dgm:cxn modelId="{C181F62F-2467-4782-8331-AD51405F7236}" type="presOf" srcId="{47A574F1-9E6B-468B-BAD8-FC95123D79D5}" destId="{6BA45B58-B9C7-491E-8EA6-21DD009093BF}" srcOrd="0" destOrd="0" presId="urn:microsoft.com/office/officeart/2005/8/layout/cycle8"/>
    <dgm:cxn modelId="{56FA904C-4ECE-460B-862E-5247924D2008}" type="presOf" srcId="{DE98E9ED-D903-48BB-8167-56686DE4555F}" destId="{D8840C97-C04F-4A90-A775-AF9178F4E2B1}" srcOrd="0" destOrd="0" presId="urn:microsoft.com/office/officeart/2005/8/layout/cycle8"/>
    <dgm:cxn modelId="{B5CA5353-9CE0-4F3A-B49B-40FE66D49061}" type="presOf" srcId="{BEDE7B47-EBC5-4232-90C6-8374F38D3E5E}" destId="{05FA7D60-FCAE-4EF5-A4E6-24038A799E20}" srcOrd="1" destOrd="0" presId="urn:microsoft.com/office/officeart/2005/8/layout/cycle8"/>
    <dgm:cxn modelId="{CB4B2474-9B22-48DC-9600-DB0A2FC4E314}" type="presOf" srcId="{28E21445-B0E8-4304-AC7C-4BA5D66D7F35}" destId="{D182D072-B4B4-4E39-AD81-6DB812DDB0A7}" srcOrd="0" destOrd="0" presId="urn:microsoft.com/office/officeart/2005/8/layout/cycle8"/>
    <dgm:cxn modelId="{7A88E9B4-AFD6-470F-A700-F85D9A9EFB22}" srcId="{28E21445-B0E8-4304-AC7C-4BA5D66D7F35}" destId="{BEDE7B47-EBC5-4232-90C6-8374F38D3E5E}" srcOrd="2" destOrd="0" parTransId="{D00C0FF1-81CE-4C06-B28F-D2E8AB8C49ED}" sibTransId="{4A7CEC48-C914-4685-8A2B-A08D656CFCFF}"/>
    <dgm:cxn modelId="{A0196CBA-B0D1-4A08-8D6D-996B67BD5322}" type="presOf" srcId="{47A574F1-9E6B-468B-BAD8-FC95123D79D5}" destId="{5F5C05A3-AEDA-41E9-85B3-C40CAC36F866}" srcOrd="1" destOrd="0" presId="urn:microsoft.com/office/officeart/2005/8/layout/cycle8"/>
    <dgm:cxn modelId="{E2D74CEC-838E-4880-993F-BB1AAD03B33D}" srcId="{28E21445-B0E8-4304-AC7C-4BA5D66D7F35}" destId="{47A574F1-9E6B-468B-BAD8-FC95123D79D5}" srcOrd="0" destOrd="0" parTransId="{D35CE6E9-572C-420A-9FD7-A732C3B49434}" sibTransId="{64079B0A-DB73-426A-86DB-A80403334CF6}"/>
    <dgm:cxn modelId="{32FFD4F1-4697-4C06-A25C-C59C729DBFB4}" type="presOf" srcId="{DE98E9ED-D903-48BB-8167-56686DE4555F}" destId="{4D5E24A4-741E-4983-9A05-21C5EA1AA907}" srcOrd="1" destOrd="0" presId="urn:microsoft.com/office/officeart/2005/8/layout/cycle8"/>
    <dgm:cxn modelId="{46C62FFC-D4BD-4199-9A4E-FAFEDD51C18D}" type="presOf" srcId="{BEDE7B47-EBC5-4232-90C6-8374F38D3E5E}" destId="{2F6B7E51-7B91-47BC-8C1D-8AEB1E3AC838}" srcOrd="0" destOrd="0" presId="urn:microsoft.com/office/officeart/2005/8/layout/cycle8"/>
    <dgm:cxn modelId="{83FCD524-9228-4323-89A2-78D33A580F33}" type="presParOf" srcId="{D182D072-B4B4-4E39-AD81-6DB812DDB0A7}" destId="{6BA45B58-B9C7-491E-8EA6-21DD009093BF}" srcOrd="0" destOrd="0" presId="urn:microsoft.com/office/officeart/2005/8/layout/cycle8"/>
    <dgm:cxn modelId="{1AB1BEF4-A669-4D87-82EA-2F527D842EAC}" type="presParOf" srcId="{D182D072-B4B4-4E39-AD81-6DB812DDB0A7}" destId="{CA8FC263-62B4-4182-99D0-FECEA9151592}" srcOrd="1" destOrd="0" presId="urn:microsoft.com/office/officeart/2005/8/layout/cycle8"/>
    <dgm:cxn modelId="{272B094E-FFD5-4880-B8E7-5408308F1857}" type="presParOf" srcId="{D182D072-B4B4-4E39-AD81-6DB812DDB0A7}" destId="{6DD199B7-7C83-4FBD-B442-5F5D1A16269B}" srcOrd="2" destOrd="0" presId="urn:microsoft.com/office/officeart/2005/8/layout/cycle8"/>
    <dgm:cxn modelId="{352D9596-3FED-40AB-8B63-B3FD099951F3}" type="presParOf" srcId="{D182D072-B4B4-4E39-AD81-6DB812DDB0A7}" destId="{5F5C05A3-AEDA-41E9-85B3-C40CAC36F866}" srcOrd="3" destOrd="0" presId="urn:microsoft.com/office/officeart/2005/8/layout/cycle8"/>
    <dgm:cxn modelId="{04288664-4F29-4F76-9EBE-E8F14AD76F1B}" type="presParOf" srcId="{D182D072-B4B4-4E39-AD81-6DB812DDB0A7}" destId="{D8840C97-C04F-4A90-A775-AF9178F4E2B1}" srcOrd="4" destOrd="0" presId="urn:microsoft.com/office/officeart/2005/8/layout/cycle8"/>
    <dgm:cxn modelId="{44883CA7-65DD-4C41-A9F3-1E25373A627D}" type="presParOf" srcId="{D182D072-B4B4-4E39-AD81-6DB812DDB0A7}" destId="{02AF42CE-ECEE-4907-88E7-A3BB70C4B15E}" srcOrd="5" destOrd="0" presId="urn:microsoft.com/office/officeart/2005/8/layout/cycle8"/>
    <dgm:cxn modelId="{0D521200-F005-4EFB-A229-A993CD53047F}" type="presParOf" srcId="{D182D072-B4B4-4E39-AD81-6DB812DDB0A7}" destId="{7A3C4041-5530-444D-A88C-A9636759F49A}" srcOrd="6" destOrd="0" presId="urn:microsoft.com/office/officeart/2005/8/layout/cycle8"/>
    <dgm:cxn modelId="{38F0CD54-3226-42CC-943D-D5A4B1354A6A}" type="presParOf" srcId="{D182D072-B4B4-4E39-AD81-6DB812DDB0A7}" destId="{4D5E24A4-741E-4983-9A05-21C5EA1AA907}" srcOrd="7" destOrd="0" presId="urn:microsoft.com/office/officeart/2005/8/layout/cycle8"/>
    <dgm:cxn modelId="{4CD69913-5BAC-4B07-95AA-4FE135FF2E1F}" type="presParOf" srcId="{D182D072-B4B4-4E39-AD81-6DB812DDB0A7}" destId="{2F6B7E51-7B91-47BC-8C1D-8AEB1E3AC838}" srcOrd="8" destOrd="0" presId="urn:microsoft.com/office/officeart/2005/8/layout/cycle8"/>
    <dgm:cxn modelId="{71627E75-23E1-4E26-9BE7-59E2A36AD968}" type="presParOf" srcId="{D182D072-B4B4-4E39-AD81-6DB812DDB0A7}" destId="{66909975-0DDA-404E-9EFB-FBB8F206B7E5}" srcOrd="9" destOrd="0" presId="urn:microsoft.com/office/officeart/2005/8/layout/cycle8"/>
    <dgm:cxn modelId="{699D842C-688D-4B07-BF21-AB844FC93713}" type="presParOf" srcId="{D182D072-B4B4-4E39-AD81-6DB812DDB0A7}" destId="{41D8F62E-A07B-44BB-8F0F-74155186A96E}" srcOrd="10" destOrd="0" presId="urn:microsoft.com/office/officeart/2005/8/layout/cycle8"/>
    <dgm:cxn modelId="{AB1535EF-FDBE-4739-AFFD-DE09A405D93F}" type="presParOf" srcId="{D182D072-B4B4-4E39-AD81-6DB812DDB0A7}" destId="{05FA7D60-FCAE-4EF5-A4E6-24038A799E20}" srcOrd="11" destOrd="0" presId="urn:microsoft.com/office/officeart/2005/8/layout/cycle8"/>
    <dgm:cxn modelId="{DD63F2A8-E052-4CAC-BDFC-DF217184BCC3}" type="presParOf" srcId="{D182D072-B4B4-4E39-AD81-6DB812DDB0A7}" destId="{32DB5F57-5A8F-446A-B369-1A4BA8BB4FC8}" srcOrd="12" destOrd="0" presId="urn:microsoft.com/office/officeart/2005/8/layout/cycle8"/>
    <dgm:cxn modelId="{2ACB5F2E-7B38-43DC-BFF0-1DC75C0F6E7F}" type="presParOf" srcId="{D182D072-B4B4-4E39-AD81-6DB812DDB0A7}" destId="{5CB1CFFC-8343-45F0-AF47-5D509096E5A1}" srcOrd="13" destOrd="0" presId="urn:microsoft.com/office/officeart/2005/8/layout/cycle8"/>
    <dgm:cxn modelId="{22C7EFA7-3C43-43D3-BD93-A072BEA05819}" type="presParOf" srcId="{D182D072-B4B4-4E39-AD81-6DB812DDB0A7}" destId="{8B79DBB1-670C-4CDC-BCFB-929BDDD30D8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45B58-B9C7-491E-8EA6-21DD009093BF}">
      <dsp:nvSpPr>
        <dsp:cNvPr id="0" name=""/>
        <dsp:cNvSpPr/>
      </dsp:nvSpPr>
      <dsp:spPr>
        <a:xfrm>
          <a:off x="1012142" y="385002"/>
          <a:ext cx="4975410" cy="497541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6500" kern="1200" dirty="0"/>
            <a:t>…</a:t>
          </a:r>
        </a:p>
      </dsp:txBody>
      <dsp:txXfrm>
        <a:off x="3634302" y="1439315"/>
        <a:ext cx="1776932" cy="1480777"/>
      </dsp:txXfrm>
    </dsp:sp>
    <dsp:sp modelId="{D8840C97-C04F-4A90-A775-AF9178F4E2B1}">
      <dsp:nvSpPr>
        <dsp:cNvPr id="0" name=""/>
        <dsp:cNvSpPr/>
      </dsp:nvSpPr>
      <dsp:spPr>
        <a:xfrm>
          <a:off x="909673" y="562695"/>
          <a:ext cx="4975410" cy="497541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401558"/>
            <a:satOff val="0"/>
            <a:lumOff val="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6500" kern="1200"/>
        </a:p>
      </dsp:txBody>
      <dsp:txXfrm>
        <a:off x="2094294" y="3790789"/>
        <a:ext cx="2665398" cy="1303083"/>
      </dsp:txXfrm>
    </dsp:sp>
    <dsp:sp modelId="{2F6B7E51-7B91-47BC-8C1D-8AEB1E3AC838}">
      <dsp:nvSpPr>
        <dsp:cNvPr id="0" name=""/>
        <dsp:cNvSpPr/>
      </dsp:nvSpPr>
      <dsp:spPr>
        <a:xfrm>
          <a:off x="807203" y="385002"/>
          <a:ext cx="4975410" cy="497541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803116"/>
            <a:satOff val="0"/>
            <a:lumOff val="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6500" kern="1200"/>
        </a:p>
      </dsp:txBody>
      <dsp:txXfrm>
        <a:off x="1383521" y="1439315"/>
        <a:ext cx="1776932" cy="1480777"/>
      </dsp:txXfrm>
    </dsp:sp>
    <dsp:sp modelId="{32DB5F57-5A8F-446A-B369-1A4BA8BB4FC8}">
      <dsp:nvSpPr>
        <dsp:cNvPr id="0" name=""/>
        <dsp:cNvSpPr/>
      </dsp:nvSpPr>
      <dsp:spPr>
        <a:xfrm>
          <a:off x="704551" y="77000"/>
          <a:ext cx="5591413" cy="559141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1CFFC-8343-45F0-AF47-5D509096E5A1}">
      <dsp:nvSpPr>
        <dsp:cNvPr id="0" name=""/>
        <dsp:cNvSpPr/>
      </dsp:nvSpPr>
      <dsp:spPr>
        <a:xfrm>
          <a:off x="601671" y="254379"/>
          <a:ext cx="5591413" cy="559141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401558"/>
            <a:satOff val="0"/>
            <a:lumOff val="3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9DBB1-670C-4CDC-BCFB-929BDDD30D8D}">
      <dsp:nvSpPr>
        <dsp:cNvPr id="0" name=""/>
        <dsp:cNvSpPr/>
      </dsp:nvSpPr>
      <dsp:spPr>
        <a:xfrm>
          <a:off x="498791" y="77000"/>
          <a:ext cx="5591413" cy="559141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803116"/>
            <a:satOff val="0"/>
            <a:lumOff val="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-Posteri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8981757"/>
            <a:ext cx="29603542" cy="3039978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marL="611107" marR="0" lvl="0" indent="0" algn="l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dirty="0" err="1"/>
              <a:t>Body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34 pt. </a:t>
            </a:r>
            <a:r>
              <a:rPr lang="fi-FI" dirty="0" err="1"/>
              <a:t>Leave</a:t>
            </a:r>
            <a:r>
              <a:rPr lang="fi-FI" dirty="0"/>
              <a:t> a </a:t>
            </a:r>
            <a:r>
              <a:rPr lang="fi-FI" dirty="0" err="1"/>
              <a:t>blank</a:t>
            </a:r>
            <a:r>
              <a:rPr lang="fi-FI" dirty="0"/>
              <a:t>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section</a:t>
            </a:r>
            <a:r>
              <a:rPr lang="fi-FI" dirty="0"/>
              <a:t>. </a:t>
            </a:r>
            <a:r>
              <a:rPr lang="fi-FI" dirty="0" err="1"/>
              <a:t>Distribute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in </a:t>
            </a:r>
            <a:r>
              <a:rPr lang="fi-FI" dirty="0" err="1"/>
              <a:t>columns</a:t>
            </a:r>
            <a:r>
              <a:rPr lang="fi-FI" dirty="0"/>
              <a:t>.</a:t>
            </a:r>
          </a:p>
          <a:p>
            <a:pPr lv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 hasCustomPrompt="1"/>
          </p:nvPr>
        </p:nvSpPr>
        <p:spPr>
          <a:xfrm>
            <a:off x="21006324" y="599093"/>
            <a:ext cx="8597116" cy="7574699"/>
          </a:xfrm>
        </p:spPr>
        <p:txBody>
          <a:bodyPr numCol="1" anchor="b">
            <a:noAutofit/>
          </a:bodyPr>
          <a:lstStyle>
            <a:lvl1pPr algn="r"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 err="1"/>
              <a:t>Authors</a:t>
            </a:r>
            <a:endParaRPr lang="fi-FI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9E8A77-2659-CC8D-A6F9-70DF6205AA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4411" y="39657493"/>
            <a:ext cx="9864849" cy="3042223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Y-Posteri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8981757"/>
            <a:ext cx="10279063" cy="21726843"/>
          </a:xfrm>
        </p:spPr>
        <p:txBody>
          <a:bodyPr numCol="1"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marL="611107" marR="0" lvl="0" indent="0" algn="l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dirty="0" err="1"/>
              <a:t>Body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34 pt. </a:t>
            </a:r>
            <a:r>
              <a:rPr lang="fi-FI" dirty="0" err="1"/>
              <a:t>Leave</a:t>
            </a:r>
            <a:r>
              <a:rPr lang="fi-FI" dirty="0"/>
              <a:t> a </a:t>
            </a:r>
            <a:r>
              <a:rPr lang="fi-FI" dirty="0" err="1"/>
              <a:t>blank</a:t>
            </a:r>
            <a:r>
              <a:rPr lang="fi-FI" dirty="0"/>
              <a:t>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section</a:t>
            </a:r>
            <a:r>
              <a:rPr lang="fi-FI" dirty="0"/>
              <a:t>. </a:t>
            </a:r>
            <a:r>
              <a:rPr lang="fi-FI" dirty="0" err="1"/>
              <a:t>Distribute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in </a:t>
            </a:r>
            <a:r>
              <a:rPr lang="fi-FI" dirty="0" err="1"/>
              <a:t>columns</a:t>
            </a:r>
            <a:r>
              <a:rPr lang="fi-FI" dirty="0"/>
              <a:t>.</a:t>
            </a:r>
          </a:p>
          <a:p>
            <a:pPr lvl="0"/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 hasCustomPrompt="1"/>
          </p:nvPr>
        </p:nvSpPr>
        <p:spPr>
          <a:xfrm>
            <a:off x="21006324" y="599093"/>
            <a:ext cx="8597116" cy="7574699"/>
          </a:xfrm>
        </p:spPr>
        <p:txBody>
          <a:bodyPr numCol="1" anchor="b">
            <a:noAutofit/>
          </a:bodyPr>
          <a:lstStyle>
            <a:lvl1pPr algn="r"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 err="1"/>
              <a:t>Authors</a:t>
            </a:r>
            <a:endParaRPr lang="fi-FI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59E8A77-2659-CC8D-A6F9-70DF6205AA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4411" y="39657493"/>
            <a:ext cx="9864849" cy="3042223"/>
          </a:xfrm>
        </p:spPr>
        <p:txBody>
          <a:bodyPr/>
          <a:lstStyle/>
          <a:p>
            <a:endParaRPr lang="fi-FI"/>
          </a:p>
        </p:txBody>
      </p:sp>
      <p:sp>
        <p:nvSpPr>
          <p:cNvPr id="2" name="Tekstin paikkamerkki 7">
            <a:extLst>
              <a:ext uri="{FF2B5EF4-FFF2-40B4-BE49-F238E27FC236}">
                <a16:creationId xmlns:a16="http://schemas.microsoft.com/office/drawing/2014/main" id="{330E1F23-C079-DB7B-4E1F-82E4D4250D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063" y="8981757"/>
            <a:ext cx="20000912" cy="21726843"/>
          </a:xfrm>
        </p:spPr>
        <p:txBody>
          <a:bodyPr numCol="1">
            <a:normAutofit/>
          </a:bodyPr>
          <a:lstStyle>
            <a:lvl1pPr>
              <a:lnSpc>
                <a:spcPct val="100000"/>
              </a:lnSpc>
              <a:defRPr sz="340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2pPr>
            <a:lvl3pPr>
              <a:lnSpc>
                <a:spcPct val="100000"/>
              </a:lnSpc>
              <a:defRPr sz="2800">
                <a:solidFill>
                  <a:schemeClr val="tx1"/>
                </a:solidFill>
                <a:latin typeface="+mn-lt"/>
              </a:defRPr>
            </a:lvl3pPr>
          </a:lstStyle>
          <a:p>
            <a:pPr marL="611107" marR="0" lvl="0" indent="0" algn="l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dirty="0" err="1"/>
              <a:t>Body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34 pt. </a:t>
            </a:r>
            <a:r>
              <a:rPr lang="fi-FI" dirty="0" err="1"/>
              <a:t>Leave</a:t>
            </a:r>
            <a:r>
              <a:rPr lang="fi-FI" dirty="0"/>
              <a:t> a </a:t>
            </a:r>
            <a:r>
              <a:rPr lang="fi-FI" dirty="0" err="1"/>
              <a:t>blank</a:t>
            </a:r>
            <a:r>
              <a:rPr lang="fi-FI" dirty="0"/>
              <a:t>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section</a:t>
            </a:r>
            <a:r>
              <a:rPr lang="fi-FI" dirty="0"/>
              <a:t>. </a:t>
            </a:r>
            <a:r>
              <a:rPr lang="fi-FI" dirty="0" err="1"/>
              <a:t>Double</a:t>
            </a:r>
            <a:r>
              <a:rPr lang="fi-FI" dirty="0"/>
              <a:t> </a:t>
            </a:r>
            <a:r>
              <a:rPr lang="fi-FI" dirty="0" err="1"/>
              <a:t>column</a:t>
            </a:r>
            <a:r>
              <a:rPr lang="fi-FI" dirty="0"/>
              <a:t> </a:t>
            </a:r>
            <a:r>
              <a:rPr lang="fi-FI" dirty="0" err="1"/>
              <a:t>length</a:t>
            </a:r>
            <a:r>
              <a:rPr lang="fi-FI" dirty="0"/>
              <a:t> for </a:t>
            </a:r>
            <a:r>
              <a:rPr lang="fi-FI" dirty="0" err="1"/>
              <a:t>sections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space</a:t>
            </a:r>
            <a:r>
              <a:rPr lang="fi-FI" dirty="0"/>
              <a:t>.</a:t>
            </a:r>
          </a:p>
          <a:p>
            <a:pPr lvl="0"/>
            <a:endParaRPr lang="fi-FI" dirty="0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2E633F77-053F-39F5-6551-40EA1344CDD2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10279063" y="31470600"/>
            <a:ext cx="20000912" cy="708660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07E32718-DA1B-CD5F-95F3-C4F056CC82D7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0" y="31470600"/>
            <a:ext cx="10279063" cy="708660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901DFDC7-81A4-3A98-FE6F-42DD8F621BCF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1327473" y="17145000"/>
            <a:ext cx="8951589" cy="3581400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FE9FC90-703D-66B5-6016-646F581CE1D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0000913" y="19845178"/>
            <a:ext cx="9721850" cy="6134100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6244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0" y="8880764"/>
            <a:ext cx="29704685" cy="30500781"/>
          </a:xfrm>
          <a:prstGeom prst="rect">
            <a:avLst/>
          </a:prstGeom>
        </p:spPr>
        <p:txBody>
          <a:bodyPr vert="horz" lIns="417635" tIns="208818" rIns="417635" bIns="208818" numCol="3" rtlCol="0">
            <a:normAutofit/>
          </a:bodyPr>
          <a:lstStyle/>
          <a:p>
            <a:pPr lvl="0"/>
            <a:r>
              <a:rPr lang="fi-FI" dirty="0" err="1"/>
              <a:t>Body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34 pt. </a:t>
            </a:r>
            <a:r>
              <a:rPr lang="fi-FI" dirty="0" err="1"/>
              <a:t>Leave</a:t>
            </a:r>
            <a:r>
              <a:rPr lang="fi-FI" dirty="0"/>
              <a:t> a </a:t>
            </a:r>
            <a:r>
              <a:rPr lang="fi-FI" dirty="0" err="1"/>
              <a:t>blank</a:t>
            </a:r>
            <a:r>
              <a:rPr lang="fi-FI" dirty="0"/>
              <a:t> </a:t>
            </a:r>
            <a:r>
              <a:rPr lang="fi-FI" dirty="0" err="1"/>
              <a:t>line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section</a:t>
            </a:r>
            <a:endParaRPr lang="fi-FI" dirty="0"/>
          </a:p>
        </p:txBody>
      </p:sp>
      <p:cxnSp>
        <p:nvCxnSpPr>
          <p:cNvPr id="15" name="Suora yhdysviiva 14"/>
          <p:cNvCxnSpPr/>
          <p:nvPr/>
        </p:nvCxnSpPr>
        <p:spPr>
          <a:xfrm rot="10800000">
            <a:off x="1081008" y="8375782"/>
            <a:ext cx="28016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8FD3861-8E0E-694C-B539-61ABE5B87A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63" y="-990226"/>
            <a:ext cx="11289305" cy="7949948"/>
          </a:xfrm>
          <a:prstGeom prst="rect">
            <a:avLst/>
          </a:prstGeom>
        </p:spPr>
      </p:pic>
      <p:pic>
        <p:nvPicPr>
          <p:cNvPr id="6" name="Picture 4" descr="DARIAH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63" y="521942"/>
            <a:ext cx="601794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IN-CLARIN_logo_2016_transparent.png (613×142)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5632" y="40270358"/>
            <a:ext cx="6062191" cy="160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KIELIPANKKI_logo_RGB_400px.png (400×283)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521" y="39355188"/>
            <a:ext cx="5505013" cy="3894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tsikko 8"/>
          <p:cNvSpPr txBox="1">
            <a:spLocks/>
          </p:cNvSpPr>
          <p:nvPr userDrawn="1"/>
        </p:nvSpPr>
        <p:spPr>
          <a:xfrm>
            <a:off x="10279064" y="2187849"/>
            <a:ext cx="9721850" cy="3113718"/>
          </a:xfrm>
          <a:prstGeom prst="rect">
            <a:avLst/>
          </a:prstGeom>
        </p:spPr>
        <p:txBody>
          <a:bodyPr lIns="129351" tIns="64676" rIns="129351" bIns="64676" anchor="b">
            <a:noAutofit/>
          </a:bodyPr>
          <a:lstStyle>
            <a:lvl1pPr marL="865735" algn="l" defTabSz="4176356" rtl="0" eaLnBrk="1" latinLnBrk="0" hangingPunct="1">
              <a:lnSpc>
                <a:spcPts val="10610"/>
              </a:lnSpc>
              <a:spcBef>
                <a:spcPct val="0"/>
              </a:spcBef>
              <a:buNone/>
              <a:defRPr sz="11300" kern="1200" spc="-212">
                <a:solidFill>
                  <a:srgbClr val="8C8C8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8500" b="1" dirty="0">
                <a:solidFill>
                  <a:srgbClr val="04588E"/>
                </a:solidFill>
              </a:rPr>
              <a:t>FIN-CLARIAH</a:t>
            </a:r>
            <a:r>
              <a:rPr lang="en-GB" sz="6800" b="1" dirty="0">
                <a:solidFill>
                  <a:srgbClr val="04588E"/>
                </a:solidFill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GB" sz="7500" b="1" dirty="0">
                <a:solidFill>
                  <a:srgbClr val="04588E"/>
                </a:solidFill>
              </a:rPr>
              <a:t>2024/25</a:t>
            </a:r>
            <a:endParaRPr lang="fi-FI" sz="7500" dirty="0">
              <a:solidFill>
                <a:srgbClr val="04588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A37011-F8C7-9CCE-3AED-ADC5ADA4302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22087" y="39826376"/>
            <a:ext cx="4309433" cy="28851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marL="611107" algn="l" defTabSz="4176356" rtl="0" eaLnBrk="1" latinLnBrk="0" hangingPunct="1">
        <a:lnSpc>
          <a:spcPts val="12731"/>
        </a:lnSpc>
        <a:spcBef>
          <a:spcPct val="0"/>
        </a:spcBef>
        <a:buNone/>
        <a:defRPr sz="12400" kern="1200" spc="-212">
          <a:solidFill>
            <a:srgbClr val="8C8C8C"/>
          </a:solidFill>
          <a:latin typeface="+mj-lt"/>
          <a:ea typeface="+mj-ea"/>
          <a:cs typeface="+mj-cs"/>
        </a:defRPr>
      </a:lvl1pPr>
    </p:titleStyle>
    <p:bodyStyle>
      <a:lvl1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3400" kern="1200" spc="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611107" indent="0" algn="l" defTabSz="4176356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75" userDrawn="1">
          <p15:clr>
            <a:srgbClr val="F26B43"/>
          </p15:clr>
        </p15:guide>
        <p15:guide id="2" pos="125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6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9.png"/><Relationship Id="rId10" Type="http://schemas.microsoft.com/office/2007/relationships/diagramDrawing" Target="../diagrams/drawing1.xml"/><Relationship Id="rId4" Type="http://schemas.microsoft.com/office/2014/relationships/chartEx" Target="../charts/chartEx1.xm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idx="4294967295"/>
          </p:nvPr>
        </p:nvSpPr>
        <p:spPr>
          <a:xfrm>
            <a:off x="0" y="5042915"/>
            <a:ext cx="20500606" cy="3231871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52F3E7A-C26F-E5EE-929B-DB05C9EC242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4411" y="39657493"/>
            <a:ext cx="9864849" cy="3042223"/>
          </a:xfrm>
        </p:spPr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 idx="4294967295"/>
          </p:nvPr>
        </p:nvSpPr>
        <p:spPr>
          <a:xfrm>
            <a:off x="0" y="5429251"/>
            <a:ext cx="20500606" cy="2845535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500" b="1" dirty="0">
                <a:solidFill>
                  <a:srgbClr val="04588E"/>
                </a:solidFill>
              </a:rPr>
              <a:t>W.P X.Y. </a:t>
            </a:r>
            <a:r>
              <a:rPr lang="en-GB" sz="8500" b="1" dirty="0"/>
              <a:t>TITLE IN GREY </a:t>
            </a:r>
            <a:r>
              <a:rPr lang="en-GB" sz="8500" b="1" dirty="0">
                <a:solidFill>
                  <a:srgbClr val="04588E"/>
                </a:solidFill>
              </a:rPr>
              <a:t>(75-85PT) </a:t>
            </a:r>
            <a:endParaRPr lang="fi-FI" sz="8500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0"/>
          </p:nvPr>
        </p:nvSpPr>
        <p:spPr>
          <a:xfrm>
            <a:off x="0" y="8407400"/>
            <a:ext cx="30279975" cy="31339791"/>
          </a:xfrm>
        </p:spPr>
        <p:txBody>
          <a:bodyPr wrap="square" lIns="208800" rIns="612000">
            <a:normAutofit/>
          </a:bodyPr>
          <a:lstStyle/>
          <a:p>
            <a:r>
              <a:rPr lang="en-GB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HEADINGS 68PT</a:t>
            </a:r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 </a:t>
            </a:r>
          </a:p>
          <a:p>
            <a:endParaRPr lang="fi-FI" dirty="0"/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HEADINGS IN COLOUR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Image captions can be a bit smaller but need to be distinguishable from body text and describe the image. Use at least 28 pt </a:t>
            </a:r>
          </a:p>
          <a:p>
            <a:r>
              <a:rPr lang="en-GB" dirty="0"/>
              <a:t>y op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.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  <a:endParaRPr lang="fi-FI" dirty="0"/>
          </a:p>
          <a:p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CONDENSE CHARAPCTER SPACING IN HEADINGS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Image captions can be a bit smaller but need to be distinguishable from body text and describe the image. Use at least 28 pt</a:t>
            </a:r>
            <a:r>
              <a:rPr lang="en-GB" sz="2800" dirty="0">
                <a:latin typeface="+mj-lt"/>
              </a:rPr>
              <a:t>.</a:t>
            </a:r>
          </a:p>
          <a:p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la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</a:p>
          <a:p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en-GB" dirty="0"/>
              <a:t> </a:t>
            </a:r>
            <a:endParaRPr lang="fi-FI" dirty="0"/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WRITE SHORT HEADINGS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 </a:t>
            </a:r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en-GB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HEADINGS</a:t>
            </a:r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en-GB" dirty="0"/>
              <a:t>Body text needs to be at least 34pt, leave a blank line after each section.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gosi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cak</a:t>
            </a:r>
            <a:r>
              <a:rPr lang="fi-FI" dirty="0"/>
              <a:t> </a:t>
            </a:r>
            <a:r>
              <a:rPr lang="fi-FI" dirty="0" err="1"/>
              <a:t>ontisi</a:t>
            </a:r>
            <a:r>
              <a:rPr lang="fi-FI" dirty="0"/>
              <a:t> </a:t>
            </a:r>
            <a:r>
              <a:rPr lang="fi-FI" dirty="0" err="1"/>
              <a:t>sowios</a:t>
            </a:r>
            <a:r>
              <a:rPr lang="fi-FI" dirty="0"/>
              <a:t> </a:t>
            </a:r>
            <a:r>
              <a:rPr lang="fi-FI" dirty="0" err="1"/>
              <a:t>uf</a:t>
            </a:r>
            <a:r>
              <a:rPr lang="fi-FI" dirty="0"/>
              <a:t> </a:t>
            </a:r>
            <a:r>
              <a:rPr lang="fi-FI" dirty="0" err="1"/>
              <a:t>Zerm</a:t>
            </a:r>
            <a:r>
              <a:rPr lang="fi-FI" dirty="0"/>
              <a:t> </a:t>
            </a:r>
            <a:r>
              <a:rPr lang="fi-FI" dirty="0" err="1"/>
              <a:t>hawr</a:t>
            </a:r>
            <a:r>
              <a:rPr lang="fi-FI" dirty="0"/>
              <a:t> </a:t>
            </a:r>
            <a:r>
              <a:rPr lang="fi-FI" dirty="0" err="1"/>
              <a:t>rwivos</a:t>
            </a:r>
            <a:r>
              <a:rPr lang="fi-FI" dirty="0"/>
              <a:t>. </a:t>
            </a:r>
            <a:r>
              <a:rPr lang="fi-FI" dirty="0" err="1"/>
              <a:t>yop</a:t>
            </a:r>
            <a:r>
              <a:rPr lang="fi-FI" dirty="0"/>
              <a:t> </a:t>
            </a:r>
            <a:r>
              <a:rPr lang="fi-FI" dirty="0" err="1"/>
              <a:t>quiel</a:t>
            </a:r>
            <a:r>
              <a:rPr lang="fi-FI" dirty="0"/>
              <a:t> </a:t>
            </a:r>
            <a:r>
              <a:rPr lang="fi-FI" dirty="0" err="1"/>
              <a:t>geg</a:t>
            </a:r>
            <a:r>
              <a:rPr lang="fi-FI" dirty="0"/>
              <a:t> </a:t>
            </a:r>
            <a:r>
              <a:rPr lang="fi-FI" dirty="0" err="1"/>
              <a:t>ba</a:t>
            </a:r>
            <a:r>
              <a:rPr lang="fi-FI" dirty="0"/>
              <a:t> </a:t>
            </a:r>
            <a:r>
              <a:rPr lang="fi-FI" dirty="0" err="1"/>
              <a:t>solaly</a:t>
            </a:r>
            <a:r>
              <a:rPr lang="fi-FI" dirty="0"/>
              <a:t> </a:t>
            </a:r>
            <a:r>
              <a:rPr lang="fi-FI" dirty="0" err="1"/>
              <a:t>rasponsubla</a:t>
            </a:r>
            <a:r>
              <a:rPr lang="fi-FI" dirty="0"/>
              <a:t> </a:t>
            </a:r>
            <a:r>
              <a:rPr lang="fi-FI" dirty="0" err="1"/>
              <a:t>rof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</a:t>
            </a:r>
            <a:r>
              <a:rPr lang="fi-FI" dirty="0" err="1"/>
              <a:t>sala</a:t>
            </a:r>
            <a:r>
              <a:rPr lang="fi-FI" dirty="0"/>
              <a:t>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 </a:t>
            </a:r>
            <a:r>
              <a:rPr lang="fi-FI" dirty="0" err="1"/>
              <a:t>Offoctivo</a:t>
            </a:r>
            <a:r>
              <a:rPr lang="fi-FI" dirty="0"/>
              <a:t> </a:t>
            </a:r>
            <a:r>
              <a:rPr lang="fi-FI" dirty="0" err="1"/>
              <a:t>immor</a:t>
            </a:r>
            <a:r>
              <a:rPr lang="fi-FI" dirty="0"/>
              <a:t> </a:t>
            </a:r>
            <a:r>
              <a:rPr lang="fi-FI" dirty="0" err="1"/>
              <a:t>iat</a:t>
            </a:r>
            <a:r>
              <a:rPr lang="fi-FI" dirty="0"/>
              <a:t> </a:t>
            </a:r>
            <a:r>
              <a:rPr lang="fi-FI" dirty="0" err="1"/>
              <a:t>oly</a:t>
            </a:r>
            <a:r>
              <a:rPr lang="fi-FI" dirty="0"/>
              <a:t>, </a:t>
            </a:r>
            <a:r>
              <a:rPr lang="fi-FI" dirty="0" err="1"/>
              <a:t>hawrgasi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</a:t>
            </a:r>
            <a:r>
              <a:rPr lang="fi-FI" dirty="0" err="1"/>
              <a:t>asi</a:t>
            </a:r>
            <a:r>
              <a:rPr lang="fi-FI" dirty="0"/>
              <a:t> </a:t>
            </a:r>
            <a:r>
              <a:rPr lang="fi-FI" dirty="0" err="1"/>
              <a:t>sirucor</a:t>
            </a:r>
            <a:r>
              <a:rPr lang="fi-FI" dirty="0"/>
              <a:t>. </a:t>
            </a:r>
            <a:r>
              <a:rPr lang="fi-FI" dirty="0" err="1"/>
              <a:t>Thas</a:t>
            </a:r>
            <a:r>
              <a:rPr lang="fi-FI" dirty="0"/>
              <a:t> </a:t>
            </a:r>
            <a:r>
              <a:rPr lang="fi-FI" dirty="0" err="1"/>
              <a:t>sirutciun</a:t>
            </a:r>
            <a:r>
              <a:rPr lang="fi-FI" dirty="0"/>
              <a:t> </a:t>
            </a:r>
            <a:r>
              <a:rPr lang="fi-FI" dirty="0" err="1"/>
              <a:t>applios</a:t>
            </a:r>
            <a:r>
              <a:rPr lang="fi-FI" dirty="0"/>
              <a:t> </a:t>
            </a:r>
            <a:r>
              <a:rPr lang="fi-FI" dirty="0" err="1"/>
              <a:t>tyu</a:t>
            </a:r>
            <a:r>
              <a:rPr lang="fi-FI" dirty="0"/>
              <a:t> </a:t>
            </a:r>
            <a:r>
              <a:rPr lang="fi-FI" dirty="0" err="1"/>
              <a:t>thuso</a:t>
            </a:r>
            <a:r>
              <a:rPr lang="fi-FI" dirty="0"/>
              <a:t> </a:t>
            </a:r>
            <a:r>
              <a:rPr lang="fi-FI" dirty="0" err="1"/>
              <a:t>itoms</a:t>
            </a:r>
            <a:r>
              <a:rPr lang="fi-FI" dirty="0"/>
              <a:t> </a:t>
            </a:r>
            <a:r>
              <a:rPr lang="fi-FI" dirty="0" err="1"/>
              <a:t>ghuso</a:t>
            </a:r>
            <a:r>
              <a:rPr lang="fi-FI" dirty="0"/>
              <a:t> </a:t>
            </a:r>
            <a:r>
              <a:rPr lang="fi-FI" dirty="0" err="1"/>
              <a:t>pwicos</a:t>
            </a:r>
            <a:r>
              <a:rPr lang="fi-FI" dirty="0"/>
              <a:t> gosi </a:t>
            </a:r>
            <a:r>
              <a:rPr lang="fi-FI" dirty="0" err="1"/>
              <a:t>sirucor</a:t>
            </a:r>
            <a:r>
              <a:rPr lang="fi-FI" dirty="0"/>
              <a:t> in </a:t>
            </a:r>
            <a:r>
              <a:rPr lang="fi-FI" dirty="0" err="1"/>
              <a:t>mixent</a:t>
            </a:r>
            <a:r>
              <a:rPr lang="fi-FI" dirty="0"/>
              <a:t> gosi </a:t>
            </a:r>
            <a:r>
              <a:rPr lang="fi-FI" dirty="0" err="1"/>
              <a:t>sirucor</a:t>
            </a:r>
            <a:r>
              <a:rPr lang="fi-FI" dirty="0"/>
              <a:t> </a:t>
            </a:r>
            <a:r>
              <a:rPr lang="fi-FI" dirty="0" err="1"/>
              <a:t>ic</a:t>
            </a:r>
            <a:r>
              <a:rPr lang="fi-FI" dirty="0"/>
              <a:t> </a:t>
            </a:r>
            <a:r>
              <a:rPr lang="fi-FI" dirty="0" err="1"/>
              <a:t>mixent</a:t>
            </a:r>
            <a:r>
              <a:rPr lang="fi-FI" dirty="0"/>
              <a:t> </a:t>
            </a:r>
            <a:r>
              <a:rPr lang="fi-FI" dirty="0" err="1"/>
              <a:t>ples</a:t>
            </a:r>
            <a:r>
              <a:rPr lang="fi-FI" dirty="0"/>
              <a:t> </a:t>
            </a:r>
            <a:r>
              <a:rPr lang="fi-FI" dirty="0" err="1"/>
              <a:t>trenzur</a:t>
            </a:r>
            <a:r>
              <a:rPr lang="fi-FI" dirty="0"/>
              <a:t> sala </a:t>
            </a:r>
            <a:r>
              <a:rPr lang="fi-FI" dirty="0" err="1"/>
              <a:t>ent</a:t>
            </a:r>
            <a:r>
              <a:rPr lang="fi-FI" dirty="0"/>
              <a:t> </a:t>
            </a:r>
            <a:r>
              <a:rPr lang="fi-FI" dirty="0" err="1"/>
              <a:t>dusgrubuguon</a:t>
            </a:r>
            <a:r>
              <a:rPr lang="fi-FI" dirty="0"/>
              <a:t>.</a:t>
            </a:r>
          </a:p>
        </p:txBody>
      </p:sp>
      <p:pic>
        <p:nvPicPr>
          <p:cNvPr id="17" name="Kuva 16" descr="Win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88519" y="17532425"/>
            <a:ext cx="9102936" cy="6817228"/>
          </a:xfrm>
          <a:prstGeom prst="rect">
            <a:avLst/>
          </a:prstGeom>
        </p:spPr>
      </p:pic>
      <p:pic>
        <p:nvPicPr>
          <p:cNvPr id="18" name="Kuva 17" descr="Suns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2861" y="24349653"/>
            <a:ext cx="8522798" cy="6401451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754F28E-E23F-6171-37B1-0960189B3242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66379" y="39747190"/>
            <a:ext cx="10658475" cy="2978150"/>
          </a:xfrm>
        </p:spPr>
      </p:sp>
      <p:sp>
        <p:nvSpPr>
          <p:cNvPr id="5" name="Tekstin paikkamerkki 11">
            <a:extLst>
              <a:ext uri="{FF2B5EF4-FFF2-40B4-BE49-F238E27FC236}">
                <a16:creationId xmlns:a16="http://schemas.microsoft.com/office/drawing/2014/main" id="{FB54FF70-6916-914C-EF30-6B26E5C1F3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005800" y="598488"/>
            <a:ext cx="8597900" cy="7575550"/>
          </a:xfrm>
        </p:spPr>
        <p:txBody>
          <a:bodyPr/>
          <a:lstStyle/>
          <a:p>
            <a:r>
              <a:rPr lang="fi-FI" dirty="0" err="1"/>
              <a:t>Authors</a:t>
            </a:r>
            <a:r>
              <a:rPr lang="fi-FI" dirty="0"/>
              <a:t>:</a:t>
            </a:r>
          </a:p>
          <a:p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r>
              <a:rPr lang="fi-FI" dirty="0"/>
              <a:t> 28pt</a:t>
            </a:r>
          </a:p>
          <a:p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lang="fi-FI" sz="2300" dirty="0"/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10">
            <a:extLst>
              <a:ext uri="{FF2B5EF4-FFF2-40B4-BE49-F238E27FC236}">
                <a16:creationId xmlns:a16="http://schemas.microsoft.com/office/drawing/2014/main" id="{2FC2043C-947F-2EF8-49ED-41249BC68793}"/>
              </a:ext>
            </a:extLst>
          </p:cNvPr>
          <p:cNvSpPr txBox="1">
            <a:spLocks/>
          </p:cNvSpPr>
          <p:nvPr/>
        </p:nvSpPr>
        <p:spPr>
          <a:xfrm>
            <a:off x="10279063" y="8804263"/>
            <a:ext cx="20000912" cy="24553328"/>
          </a:xfrm>
          <a:prstGeom prst="rect">
            <a:avLst/>
          </a:prstGeom>
        </p:spPr>
        <p:txBody>
          <a:bodyPr vert="horz" lIns="208800" tIns="208818" rIns="612000" bIns="208818" numCol="1" rtlCol="0">
            <a:noAutofit/>
          </a:bodyPr>
          <a:lstStyle>
            <a:lvl1pPr marL="611107" indent="0" algn="l" defTabSz="4176356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1107" indent="0" algn="l" defTabSz="4176356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1107" indent="0" algn="l" defTabSz="4176356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1107" indent="0" algn="l" defTabSz="4176356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1107" indent="0" algn="l" defTabSz="4176356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80" indent="-1044089" algn="l" defTabSz="41763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59" indent="-1044089" algn="l" defTabSz="41763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336" indent="-1044089" algn="l" defTabSz="41763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515" indent="-1044089" algn="l" defTabSz="41763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FOR SECTIONS THAT NEED MORE SPACE</a:t>
            </a:r>
          </a:p>
          <a:p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en-GB" sz="3600" dirty="0">
              <a:solidFill>
                <a:prstClr val="black"/>
              </a:solidFill>
              <a:latin typeface="Arial Black"/>
            </a:endParaRPr>
          </a:p>
          <a:p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en-GB" sz="3600" dirty="0">
              <a:solidFill>
                <a:prstClr val="black"/>
              </a:solidFill>
              <a:latin typeface="Arial Black"/>
            </a:endParaRPr>
          </a:p>
          <a:p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en-GB" sz="3600" dirty="0">
              <a:solidFill>
                <a:prstClr val="black"/>
              </a:solidFill>
              <a:latin typeface="Arial Black"/>
            </a:endParaRPr>
          </a:p>
          <a:p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  <a:p>
            <a:endParaRPr lang="fi-FI" sz="2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OUTCOME / TASK #1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OUTCOME / TASK #2 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</a:p>
          <a:p>
            <a:endParaRPr lang="en-GB" dirty="0"/>
          </a:p>
          <a:p>
            <a:r>
              <a:rPr lang="en-GB" sz="6800" dirty="0">
                <a:solidFill>
                  <a:srgbClr val="04588E"/>
                </a:solidFill>
                <a:latin typeface="+mj-lt"/>
              </a:rPr>
              <a:t>OUTCOME / TASK #3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ctrTitle" idx="4294967295"/>
          </p:nvPr>
        </p:nvSpPr>
        <p:spPr>
          <a:xfrm>
            <a:off x="0" y="5042915"/>
            <a:ext cx="20500606" cy="3231871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500" b="1" dirty="0">
                <a:solidFill>
                  <a:srgbClr val="04588E"/>
                </a:solidFill>
              </a:rPr>
              <a:t>D:N.N.N </a:t>
            </a:r>
            <a:r>
              <a:rPr lang="en-GB" sz="8500" b="1" dirty="0"/>
              <a:t>TITLE IN GREY </a:t>
            </a:r>
            <a:r>
              <a:rPr lang="en-GB" sz="8500" b="1" dirty="0">
                <a:solidFill>
                  <a:srgbClr val="04588E"/>
                </a:solidFill>
              </a:rPr>
              <a:t>(75-85PT) </a:t>
            </a:r>
            <a:endParaRPr lang="fi-FI" sz="8500" dirty="0">
              <a:solidFill>
                <a:srgbClr val="04588E"/>
              </a:solidFill>
            </a:endParaRP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0"/>
          </p:nvPr>
        </p:nvSpPr>
        <p:spPr>
          <a:xfrm>
            <a:off x="0" y="8804263"/>
            <a:ext cx="10279063" cy="24553328"/>
          </a:xfrm>
        </p:spPr>
        <p:txBody>
          <a:bodyPr lIns="208800" rIns="208800" bIns="208800" numCol="1">
            <a:noAutofit/>
          </a:bodyPr>
          <a:lstStyle/>
          <a:p>
            <a:r>
              <a:rPr lang="en-GB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DESCRIPTION OF WORK (68PT)</a:t>
            </a:r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hawrgasi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 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 </a:t>
            </a:r>
          </a:p>
          <a:p>
            <a:endParaRPr lang="en-GB" dirty="0"/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TIMELINE</a:t>
            </a:r>
          </a:p>
          <a:p>
            <a:r>
              <a:rPr lang="en-GB" dirty="0"/>
              <a:t>Body text needs to be at least 34pt, leave a blank line after each paragraph.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fi-FI" sz="6800" b="1" spc="-212" dirty="0">
              <a:solidFill>
                <a:srgbClr val="04588E"/>
              </a:solidFill>
              <a:latin typeface="+mj-lt"/>
              <a:ea typeface="+mj-ea"/>
              <a:cs typeface="+mj-cs"/>
            </a:endParaRPr>
          </a:p>
          <a:p>
            <a:r>
              <a:rPr lang="fi-FI" sz="6800" b="1" spc="-212" dirty="0">
                <a:solidFill>
                  <a:srgbClr val="04588E"/>
                </a:solidFill>
                <a:latin typeface="+mj-lt"/>
                <a:ea typeface="+mj-ea"/>
                <a:cs typeface="+mj-cs"/>
              </a:rPr>
              <a:t>DOCUMENTATION OF STEPS </a:t>
            </a:r>
          </a:p>
          <a:p>
            <a:r>
              <a:rPr lang="en-GB" dirty="0"/>
              <a:t>Body text needs to be at least 34pt, leave a blank line after each section. </a:t>
            </a:r>
            <a:r>
              <a:rPr lang="en-GB" dirty="0" err="1"/>
              <a:t>Thas</a:t>
            </a:r>
            <a:r>
              <a:rPr lang="en-GB" dirty="0"/>
              <a:t> </a:t>
            </a:r>
            <a:r>
              <a:rPr lang="en-GB" dirty="0" err="1"/>
              <a:t>sirutciun</a:t>
            </a:r>
            <a:r>
              <a:rPr lang="en-GB" dirty="0"/>
              <a:t> </a:t>
            </a:r>
            <a:r>
              <a:rPr lang="en-GB" dirty="0" err="1"/>
              <a:t>applios</a:t>
            </a:r>
            <a:r>
              <a:rPr lang="en-GB" dirty="0"/>
              <a:t> </a:t>
            </a:r>
            <a:r>
              <a:rPr lang="en-GB" dirty="0" err="1"/>
              <a:t>tyu</a:t>
            </a:r>
            <a:r>
              <a:rPr lang="en-GB" dirty="0"/>
              <a:t> </a:t>
            </a:r>
            <a:r>
              <a:rPr lang="en-GB" dirty="0" err="1"/>
              <a:t>thuso</a:t>
            </a:r>
            <a:r>
              <a:rPr lang="en-GB" dirty="0"/>
              <a:t> </a:t>
            </a:r>
            <a:r>
              <a:rPr lang="en-GB" dirty="0" err="1"/>
              <a:t>itoms</a:t>
            </a:r>
            <a:r>
              <a:rPr lang="en-GB" dirty="0"/>
              <a:t> </a:t>
            </a:r>
            <a:r>
              <a:rPr lang="en-GB" dirty="0" err="1"/>
              <a:t>ghuso</a:t>
            </a:r>
            <a:r>
              <a:rPr lang="en-GB" dirty="0"/>
              <a:t> </a:t>
            </a:r>
            <a:r>
              <a:rPr lang="en-GB" dirty="0" err="1"/>
              <a:t>pwicos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in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Offoctivo</a:t>
            </a:r>
            <a:r>
              <a:rPr lang="en-GB" dirty="0"/>
              <a:t> </a:t>
            </a:r>
            <a:r>
              <a:rPr lang="en-GB" dirty="0" err="1"/>
              <a:t>immor</a:t>
            </a:r>
            <a:r>
              <a:rPr lang="en-GB" dirty="0"/>
              <a:t> </a:t>
            </a:r>
            <a:r>
              <a:rPr lang="en-GB" dirty="0" err="1"/>
              <a:t>iat</a:t>
            </a:r>
            <a:r>
              <a:rPr lang="en-GB" dirty="0"/>
              <a:t> </a:t>
            </a:r>
            <a:r>
              <a:rPr lang="en-GB" dirty="0" err="1"/>
              <a:t>oly</a:t>
            </a:r>
            <a:r>
              <a:rPr lang="en-GB" dirty="0"/>
              <a:t>,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gosi</a:t>
            </a:r>
            <a:r>
              <a:rPr lang="en-GB" dirty="0"/>
              <a:t> </a:t>
            </a:r>
            <a:r>
              <a:rPr lang="en-GB" dirty="0" err="1"/>
              <a:t>sirucor</a:t>
            </a:r>
            <a:r>
              <a:rPr lang="en-GB" dirty="0"/>
              <a:t> </a:t>
            </a:r>
            <a:r>
              <a:rPr lang="en-GB" dirty="0" err="1"/>
              <a:t>ic</a:t>
            </a:r>
            <a:r>
              <a:rPr lang="en-GB" dirty="0"/>
              <a:t> </a:t>
            </a:r>
            <a:r>
              <a:rPr lang="en-GB" dirty="0" err="1"/>
              <a:t>mixent</a:t>
            </a:r>
            <a:r>
              <a:rPr lang="en-GB" dirty="0"/>
              <a:t> </a:t>
            </a:r>
            <a:r>
              <a:rPr lang="en-GB" dirty="0" err="1"/>
              <a:t>ples</a:t>
            </a:r>
            <a:r>
              <a:rPr lang="en-GB" dirty="0"/>
              <a:t> </a:t>
            </a:r>
            <a:r>
              <a:rPr lang="en-GB" dirty="0" err="1"/>
              <a:t>cak</a:t>
            </a:r>
            <a:r>
              <a:rPr lang="en-GB" dirty="0"/>
              <a:t> </a:t>
            </a:r>
            <a:r>
              <a:rPr lang="en-GB" dirty="0" err="1"/>
              <a:t>ontisi</a:t>
            </a:r>
            <a:r>
              <a:rPr lang="en-GB" dirty="0"/>
              <a:t> </a:t>
            </a:r>
            <a:r>
              <a:rPr lang="en-GB" dirty="0" err="1"/>
              <a:t>sowios</a:t>
            </a:r>
            <a:r>
              <a:rPr lang="en-GB" dirty="0"/>
              <a:t> </a:t>
            </a:r>
            <a:r>
              <a:rPr lang="en-GB" dirty="0" err="1"/>
              <a:t>uf</a:t>
            </a:r>
            <a:r>
              <a:rPr lang="en-GB" dirty="0"/>
              <a:t> </a:t>
            </a:r>
            <a:r>
              <a:rPr lang="en-GB" dirty="0" err="1"/>
              <a:t>Zerm</a:t>
            </a:r>
            <a:r>
              <a:rPr lang="en-GB" dirty="0"/>
              <a:t> </a:t>
            </a:r>
            <a:r>
              <a:rPr lang="en-GB" dirty="0" err="1"/>
              <a:t>hawr</a:t>
            </a:r>
            <a:r>
              <a:rPr lang="en-GB" dirty="0"/>
              <a:t> </a:t>
            </a:r>
            <a:r>
              <a:rPr lang="en-GB" dirty="0" err="1"/>
              <a:t>rwivos</a:t>
            </a:r>
            <a:r>
              <a:rPr lang="en-GB" dirty="0"/>
              <a:t>. </a:t>
            </a:r>
            <a:r>
              <a:rPr lang="en-GB" dirty="0" err="1"/>
              <a:t>yop</a:t>
            </a:r>
            <a:r>
              <a:rPr lang="en-GB" dirty="0"/>
              <a:t> </a:t>
            </a:r>
            <a:r>
              <a:rPr lang="en-GB" dirty="0" err="1"/>
              <a:t>quiel</a:t>
            </a:r>
            <a:r>
              <a:rPr lang="en-GB" dirty="0"/>
              <a:t> </a:t>
            </a:r>
            <a:r>
              <a:rPr lang="en-GB" dirty="0" err="1"/>
              <a:t>geg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solaly</a:t>
            </a:r>
            <a:r>
              <a:rPr lang="en-GB" dirty="0"/>
              <a:t> </a:t>
            </a:r>
            <a:r>
              <a:rPr lang="en-GB" dirty="0" err="1"/>
              <a:t>rasponsubla</a:t>
            </a:r>
            <a:r>
              <a:rPr lang="en-GB" dirty="0"/>
              <a:t> </a:t>
            </a:r>
            <a:r>
              <a:rPr lang="en-GB" dirty="0" err="1"/>
              <a:t>rof</a:t>
            </a:r>
            <a:r>
              <a:rPr lang="en-GB" dirty="0"/>
              <a:t> </a:t>
            </a:r>
            <a:r>
              <a:rPr lang="en-GB" dirty="0" err="1"/>
              <a:t>trenzur</a:t>
            </a:r>
            <a:r>
              <a:rPr lang="en-GB" dirty="0"/>
              <a:t>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  <a:r>
              <a:rPr lang="en-GB" dirty="0" err="1"/>
              <a:t>sala</a:t>
            </a:r>
            <a:r>
              <a:rPr lang="en-GB" dirty="0"/>
              <a:t> </a:t>
            </a:r>
            <a:r>
              <a:rPr lang="en-GB" dirty="0" err="1"/>
              <a:t>ent</a:t>
            </a:r>
            <a:r>
              <a:rPr lang="en-GB" dirty="0"/>
              <a:t> </a:t>
            </a:r>
            <a:r>
              <a:rPr lang="en-GB" dirty="0" err="1"/>
              <a:t>dusgrubuguon</a:t>
            </a:r>
            <a:r>
              <a:rPr lang="en-GB" dirty="0"/>
              <a:t>. </a:t>
            </a:r>
          </a:p>
          <a:p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 err="1"/>
              <a:t>Authors</a:t>
            </a:r>
            <a:r>
              <a:rPr lang="fi-FI" dirty="0"/>
              <a:t>:</a:t>
            </a:r>
          </a:p>
          <a:p>
            <a:r>
              <a:rPr lang="fi-FI" dirty="0" err="1"/>
              <a:t>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r>
              <a:rPr lang="fi-FI" dirty="0"/>
              <a:t> 28pt</a:t>
            </a:r>
          </a:p>
          <a:p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lang="fi-FI" sz="2300" dirty="0"/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fi-FI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Lastname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28pt</a:t>
            </a:r>
          </a:p>
          <a:p>
            <a:pPr marL="611107" marR="0" lvl="0" indent="0" algn="r" defTabSz="41763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2300" dirty="0" err="1"/>
              <a:t>Orga</a:t>
            </a:r>
            <a:r>
              <a:rPr lang="fi-FI" sz="2300" dirty="0"/>
              <a:t> </a:t>
            </a:r>
            <a:r>
              <a:rPr lang="fi-FI" sz="2300" dirty="0" err="1"/>
              <a:t>name</a:t>
            </a:r>
            <a:r>
              <a:rPr kumimoji="0" lang="fi-FI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23pt</a:t>
            </a:r>
          </a:p>
          <a:p>
            <a:endParaRPr lang="fi-FI" sz="2000" dirty="0"/>
          </a:p>
        </p:txBody>
      </p:sp>
      <p:pic>
        <p:nvPicPr>
          <p:cNvPr id="18" name="Kuva 17" descr="Sun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06324" y="10512923"/>
            <a:ext cx="7594315" cy="5903634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754F28E-E23F-6171-37B1-0960189B3242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66379" y="39747190"/>
            <a:ext cx="10658475" cy="2978150"/>
          </a:xfrm>
        </p:spPr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287504-A4FA-E28B-3DB4-082D2E465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42869"/>
              </p:ext>
            </p:extLst>
          </p:nvPr>
        </p:nvGraphicFramePr>
        <p:xfrm>
          <a:off x="720601" y="21080927"/>
          <a:ext cx="9538718" cy="401159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94902">
                  <a:extLst>
                    <a:ext uri="{9D8B030D-6E8A-4147-A177-3AD203B41FA5}">
                      <a16:colId xmlns:a16="http://schemas.microsoft.com/office/drawing/2014/main" val="3479339036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2744238997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1901399558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3117673872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1820309830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3366192541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897137623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1170505064"/>
                    </a:ext>
                  </a:extLst>
                </a:gridCol>
                <a:gridCol w="667977">
                  <a:extLst>
                    <a:ext uri="{9D8B030D-6E8A-4147-A177-3AD203B41FA5}">
                      <a16:colId xmlns:a16="http://schemas.microsoft.com/office/drawing/2014/main" val="3040548679"/>
                    </a:ext>
                  </a:extLst>
                </a:gridCol>
              </a:tblGrid>
              <a:tr h="1002898">
                <a:tc>
                  <a:txBody>
                    <a:bodyPr/>
                    <a:lstStyle/>
                    <a:p>
                      <a:pPr algn="r"/>
                      <a:r>
                        <a:rPr lang="fi-FI" sz="2800" b="1" dirty="0" err="1">
                          <a:latin typeface="+mj-lt"/>
                        </a:rPr>
                        <a:t>Quarter</a:t>
                      </a:r>
                      <a:endParaRPr lang="fi-FI" sz="28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17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>
                          <a:latin typeface="+mj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2800" b="1" dirty="0">
                          <a:latin typeface="+mj-lt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4926688"/>
                  </a:ext>
                </a:extLst>
              </a:tr>
              <a:tr h="1002898">
                <a:tc>
                  <a:txBody>
                    <a:bodyPr/>
                    <a:lstStyle/>
                    <a:p>
                      <a:pPr algn="l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1982440"/>
                  </a:ext>
                </a:extLst>
              </a:tr>
              <a:tr h="1002898">
                <a:tc>
                  <a:txBody>
                    <a:bodyPr/>
                    <a:lstStyle/>
                    <a:p>
                      <a:pPr algn="l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7142603"/>
                  </a:ext>
                </a:extLst>
              </a:tr>
              <a:tr h="1002898">
                <a:tc>
                  <a:txBody>
                    <a:bodyPr/>
                    <a:lstStyle/>
                    <a:p>
                      <a:pPr algn="l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28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098598"/>
                  </a:ext>
                </a:extLst>
              </a:tr>
            </a:tbl>
          </a:graphicData>
        </a:graphic>
      </p:graphicFrame>
      <p:pic>
        <p:nvPicPr>
          <p:cNvPr id="4" name="Kuva 16" descr="Winter.jpg">
            <a:extLst>
              <a:ext uri="{FF2B5EF4-FFF2-40B4-BE49-F238E27FC236}">
                <a16:creationId xmlns:a16="http://schemas.microsoft.com/office/drawing/2014/main" id="{B91A74A1-2E16-E489-B205-43B4D7B280E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8504" y="33793380"/>
            <a:ext cx="6284560" cy="5244674"/>
          </a:xfrm>
          <a:prstGeom prst="rect">
            <a:avLst/>
          </a:prstGeom>
        </p:spPr>
      </p:pic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B02E421A-CDC5-75F1-073A-A24E4251E23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20667912"/>
                  </p:ext>
                </p:extLst>
              </p:nvPr>
            </p:nvGraphicFramePr>
            <p:xfrm>
              <a:off x="10391975" y="33357591"/>
              <a:ext cx="9658475" cy="573573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B02E421A-CDC5-75F1-073A-A24E4251E2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391975" y="33357591"/>
                <a:ext cx="9658475" cy="573573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30FBC27-A995-F533-BEF2-F1CFBAB73F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7030081"/>
              </p:ext>
            </p:extLst>
          </p:nvPr>
        </p:nvGraphicFramePr>
        <p:xfrm>
          <a:off x="22029361" y="33245895"/>
          <a:ext cx="6794757" cy="5923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BFDB32-A1DD-1DBD-B93E-721406E4D8A0}"/>
              </a:ext>
            </a:extLst>
          </p:cNvPr>
          <p:cNvSpPr txBox="1"/>
          <p:nvPr/>
        </p:nvSpPr>
        <p:spPr>
          <a:xfrm>
            <a:off x="19925824" y="16681295"/>
            <a:ext cx="96584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Image captions can be a bit smaller but need to be distinguishable from body text and describe the image. Use at least 28 pt </a:t>
            </a:r>
          </a:p>
          <a:p>
            <a:pPr algn="r"/>
            <a:endParaRPr lang="fi-FI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931CC-9238-E6D4-77BD-1EEE4AF015E7}"/>
              </a:ext>
            </a:extLst>
          </p:cNvPr>
          <p:cNvSpPr txBox="1"/>
          <p:nvPr/>
        </p:nvSpPr>
        <p:spPr>
          <a:xfrm>
            <a:off x="10279063" y="11276579"/>
            <a:ext cx="9721850" cy="5653880"/>
          </a:xfrm>
          <a:prstGeom prst="rect">
            <a:avLst/>
          </a:prstGeom>
          <a:noFill/>
        </p:spPr>
        <p:txBody>
          <a:bodyPr wrap="square" lIns="208800" tIns="208800" rIns="208800" bIns="208800" rtlCol="0">
            <a:spAutoFit/>
          </a:bodyPr>
          <a:lstStyle/>
          <a:p>
            <a:pPr marL="612000"/>
            <a:r>
              <a:rPr lang="en-GB" sz="3400" dirty="0"/>
              <a:t>Body text needs to be at least 34pt, leave a blank line after each section. </a:t>
            </a:r>
            <a:r>
              <a:rPr lang="en-GB" sz="3400" dirty="0" err="1"/>
              <a:t>Offoctivo</a:t>
            </a:r>
            <a:r>
              <a:rPr lang="en-GB" sz="3400" dirty="0"/>
              <a:t> </a:t>
            </a:r>
            <a:r>
              <a:rPr lang="en-GB" sz="3400" dirty="0" err="1"/>
              <a:t>immor</a:t>
            </a:r>
            <a:r>
              <a:rPr lang="en-GB" sz="3400" dirty="0"/>
              <a:t> </a:t>
            </a:r>
            <a:r>
              <a:rPr lang="en-GB" sz="3400" dirty="0" err="1"/>
              <a:t>iat</a:t>
            </a:r>
            <a:r>
              <a:rPr lang="en-GB" sz="3400" dirty="0"/>
              <a:t> </a:t>
            </a:r>
            <a:r>
              <a:rPr lang="en-GB" sz="3400" dirty="0" err="1"/>
              <a:t>oly</a:t>
            </a:r>
            <a:r>
              <a:rPr lang="en-GB" sz="3400" dirty="0"/>
              <a:t>, </a:t>
            </a:r>
            <a:r>
              <a:rPr lang="en-GB" sz="3400" dirty="0" err="1"/>
              <a:t>hawrgasi</a:t>
            </a:r>
            <a:r>
              <a:rPr lang="en-GB" sz="3400" dirty="0"/>
              <a:t> </a:t>
            </a:r>
            <a:r>
              <a:rPr lang="en-GB" sz="3400" dirty="0" err="1"/>
              <a:t>pwicos</a:t>
            </a:r>
            <a:r>
              <a:rPr lang="en-GB" sz="3400" dirty="0"/>
              <a:t> </a:t>
            </a:r>
            <a:r>
              <a:rPr lang="en-GB" sz="3400" dirty="0" err="1"/>
              <a:t>asi</a:t>
            </a:r>
            <a:r>
              <a:rPr lang="en-GB" sz="3400" dirty="0"/>
              <a:t> </a:t>
            </a:r>
            <a:r>
              <a:rPr lang="en-GB" sz="3400" dirty="0" err="1"/>
              <a:t>sirucor</a:t>
            </a:r>
            <a:r>
              <a:rPr lang="en-GB" sz="3400" dirty="0"/>
              <a:t>. </a:t>
            </a:r>
            <a:r>
              <a:rPr lang="en-GB" sz="3400" dirty="0" err="1"/>
              <a:t>Thas</a:t>
            </a:r>
            <a:r>
              <a:rPr lang="en-GB" sz="3400" dirty="0"/>
              <a:t> </a:t>
            </a:r>
            <a:r>
              <a:rPr lang="en-GB" sz="3400" dirty="0" err="1"/>
              <a:t>sirutciun</a:t>
            </a:r>
            <a:r>
              <a:rPr lang="en-GB" sz="3400" dirty="0"/>
              <a:t> </a:t>
            </a:r>
            <a:r>
              <a:rPr lang="en-GB" sz="3400" dirty="0" err="1"/>
              <a:t>applios</a:t>
            </a:r>
            <a:r>
              <a:rPr lang="en-GB" sz="3400" dirty="0"/>
              <a:t> </a:t>
            </a:r>
            <a:r>
              <a:rPr lang="en-GB" sz="3400" dirty="0" err="1"/>
              <a:t>tyu</a:t>
            </a:r>
            <a:r>
              <a:rPr lang="en-GB" sz="3400" dirty="0"/>
              <a:t> </a:t>
            </a:r>
            <a:r>
              <a:rPr lang="en-GB" sz="3400" dirty="0" err="1"/>
              <a:t>thuso</a:t>
            </a:r>
            <a:r>
              <a:rPr lang="en-GB" sz="3400" dirty="0"/>
              <a:t> </a:t>
            </a:r>
            <a:r>
              <a:rPr lang="en-GB" sz="3400" dirty="0" err="1"/>
              <a:t>itoms</a:t>
            </a:r>
            <a:r>
              <a:rPr lang="en-GB" sz="3400" dirty="0"/>
              <a:t> </a:t>
            </a:r>
            <a:r>
              <a:rPr lang="en-GB" sz="3400" dirty="0" err="1"/>
              <a:t>ghuso</a:t>
            </a:r>
            <a:r>
              <a:rPr lang="en-GB" sz="3400" dirty="0"/>
              <a:t> </a:t>
            </a:r>
            <a:r>
              <a:rPr lang="en-GB" sz="3400" dirty="0" err="1"/>
              <a:t>pwicos</a:t>
            </a:r>
            <a:r>
              <a:rPr lang="en-GB" sz="3400" dirty="0"/>
              <a:t> </a:t>
            </a:r>
            <a:r>
              <a:rPr lang="en-GB" sz="3400" dirty="0" err="1"/>
              <a:t>gosi</a:t>
            </a:r>
            <a:r>
              <a:rPr lang="en-GB" sz="3400" dirty="0"/>
              <a:t> </a:t>
            </a:r>
            <a:r>
              <a:rPr lang="en-GB" sz="3400" dirty="0" err="1"/>
              <a:t>sirucor</a:t>
            </a:r>
            <a:r>
              <a:rPr lang="en-GB" sz="3400" dirty="0"/>
              <a:t> in </a:t>
            </a:r>
            <a:r>
              <a:rPr lang="en-GB" sz="3400" dirty="0" err="1"/>
              <a:t>mixent</a:t>
            </a:r>
            <a:r>
              <a:rPr lang="en-GB" sz="3400" dirty="0"/>
              <a:t> </a:t>
            </a:r>
            <a:r>
              <a:rPr lang="en-GB" sz="3400" dirty="0" err="1"/>
              <a:t>gosi</a:t>
            </a:r>
            <a:r>
              <a:rPr lang="en-GB" sz="3400" dirty="0"/>
              <a:t> </a:t>
            </a:r>
            <a:r>
              <a:rPr lang="en-GB" sz="3400" dirty="0" err="1"/>
              <a:t>sirucor</a:t>
            </a:r>
            <a:r>
              <a:rPr lang="en-GB" sz="3400" dirty="0"/>
              <a:t> </a:t>
            </a:r>
            <a:r>
              <a:rPr lang="en-GB" sz="3400" dirty="0" err="1"/>
              <a:t>ic</a:t>
            </a:r>
            <a:r>
              <a:rPr lang="en-GB" sz="3400" dirty="0"/>
              <a:t> </a:t>
            </a:r>
            <a:r>
              <a:rPr lang="en-GB" sz="3400" dirty="0" err="1"/>
              <a:t>mixent</a:t>
            </a:r>
            <a:r>
              <a:rPr lang="en-GB" sz="3400" dirty="0"/>
              <a:t> </a:t>
            </a:r>
            <a:r>
              <a:rPr lang="en-GB" sz="3400" dirty="0" err="1"/>
              <a:t>ples</a:t>
            </a:r>
            <a:r>
              <a:rPr lang="en-GB" sz="3400" dirty="0"/>
              <a:t> </a:t>
            </a:r>
            <a:r>
              <a:rPr lang="en-GB" sz="3400" dirty="0" err="1"/>
              <a:t>cak</a:t>
            </a:r>
            <a:r>
              <a:rPr lang="en-GB" sz="3400" dirty="0"/>
              <a:t> </a:t>
            </a:r>
            <a:r>
              <a:rPr lang="en-GB" sz="3400" dirty="0" err="1"/>
              <a:t>ontisi</a:t>
            </a:r>
            <a:r>
              <a:rPr lang="en-GB" sz="3400" dirty="0"/>
              <a:t> </a:t>
            </a:r>
            <a:r>
              <a:rPr lang="en-GB" sz="3400" dirty="0" err="1"/>
              <a:t>sowios</a:t>
            </a:r>
            <a:r>
              <a:rPr lang="en-GB" sz="3400" dirty="0"/>
              <a:t> </a:t>
            </a:r>
            <a:r>
              <a:rPr lang="en-GB" sz="3400" dirty="0" err="1"/>
              <a:t>uf</a:t>
            </a:r>
            <a:r>
              <a:rPr lang="en-GB" sz="3400" dirty="0"/>
              <a:t> </a:t>
            </a:r>
            <a:r>
              <a:rPr lang="en-GB" sz="3400" dirty="0" err="1"/>
              <a:t>Zerm</a:t>
            </a:r>
            <a:r>
              <a:rPr lang="en-GB" sz="3400" dirty="0"/>
              <a:t> </a:t>
            </a:r>
            <a:r>
              <a:rPr lang="en-GB" sz="3400" dirty="0" err="1"/>
              <a:t>hawr</a:t>
            </a:r>
            <a:r>
              <a:rPr lang="en-GB" sz="3400" dirty="0"/>
              <a:t> </a:t>
            </a:r>
            <a:r>
              <a:rPr lang="en-GB" sz="3400" dirty="0" err="1"/>
              <a:t>rwivos</a:t>
            </a:r>
            <a:r>
              <a:rPr lang="en-GB" sz="3400" dirty="0"/>
              <a:t>. </a:t>
            </a:r>
            <a:r>
              <a:rPr lang="en-GB" sz="3400" dirty="0" err="1"/>
              <a:t>yop</a:t>
            </a:r>
            <a:r>
              <a:rPr lang="en-GB" sz="3400" dirty="0"/>
              <a:t> </a:t>
            </a:r>
            <a:r>
              <a:rPr lang="en-GB" sz="3400" dirty="0" err="1"/>
              <a:t>quiel</a:t>
            </a:r>
            <a:r>
              <a:rPr lang="en-GB" sz="3400" dirty="0"/>
              <a:t> </a:t>
            </a:r>
            <a:r>
              <a:rPr lang="en-GB" sz="3400" dirty="0" err="1"/>
              <a:t>geg</a:t>
            </a:r>
            <a:r>
              <a:rPr lang="en-GB" sz="3400" dirty="0"/>
              <a:t> </a:t>
            </a:r>
            <a:r>
              <a:rPr lang="en-GB" sz="3400" dirty="0" err="1"/>
              <a:t>ba</a:t>
            </a:r>
            <a:r>
              <a:rPr lang="en-GB" sz="3400" dirty="0"/>
              <a:t> </a:t>
            </a:r>
            <a:r>
              <a:rPr lang="en-GB" sz="3400" dirty="0" err="1"/>
              <a:t>solaly</a:t>
            </a:r>
            <a:r>
              <a:rPr lang="en-GB" sz="3400" dirty="0"/>
              <a:t> </a:t>
            </a:r>
            <a:r>
              <a:rPr lang="en-GB" sz="3400" dirty="0" err="1"/>
              <a:t>rasponsubla</a:t>
            </a:r>
            <a:r>
              <a:rPr lang="en-GB" sz="3400" dirty="0"/>
              <a:t> </a:t>
            </a:r>
            <a:r>
              <a:rPr lang="en-GB" sz="3400" dirty="0" err="1"/>
              <a:t>rof</a:t>
            </a:r>
            <a:r>
              <a:rPr lang="en-GB" sz="3400" dirty="0"/>
              <a:t> </a:t>
            </a:r>
            <a:r>
              <a:rPr lang="en-GB" sz="3400" dirty="0" err="1"/>
              <a:t>trenzur</a:t>
            </a:r>
            <a:r>
              <a:rPr lang="en-GB" sz="3400" dirty="0"/>
              <a:t> </a:t>
            </a:r>
            <a:r>
              <a:rPr lang="en-GB" sz="3400" dirty="0" err="1"/>
              <a:t>sala</a:t>
            </a:r>
            <a:r>
              <a:rPr lang="en-GB" sz="3400" dirty="0"/>
              <a:t> </a:t>
            </a:r>
            <a:r>
              <a:rPr lang="en-GB" sz="3400" dirty="0" err="1"/>
              <a:t>ent</a:t>
            </a:r>
            <a:r>
              <a:rPr lang="en-GB" sz="3400" dirty="0"/>
              <a:t> </a:t>
            </a:r>
            <a:r>
              <a:rPr lang="en-GB" sz="3400" dirty="0" err="1"/>
              <a:t>dusgrubuguon</a:t>
            </a:r>
            <a:r>
              <a:rPr lang="en-GB" sz="3400" dirty="0"/>
              <a:t>. </a:t>
            </a:r>
            <a:r>
              <a:rPr lang="en-GB" sz="3400" dirty="0" err="1"/>
              <a:t>Offoctivo</a:t>
            </a:r>
            <a:r>
              <a:rPr lang="en-GB" sz="3400" dirty="0"/>
              <a:t> </a:t>
            </a:r>
            <a:r>
              <a:rPr lang="en-GB" sz="3400" dirty="0" err="1"/>
              <a:t>immor</a:t>
            </a:r>
            <a:r>
              <a:rPr lang="en-GB" sz="3400" dirty="0"/>
              <a:t> </a:t>
            </a:r>
            <a:r>
              <a:rPr lang="en-GB" sz="3400" dirty="0" err="1"/>
              <a:t>iat</a:t>
            </a:r>
            <a:r>
              <a:rPr lang="en-GB" sz="3400" dirty="0"/>
              <a:t> </a:t>
            </a:r>
            <a:r>
              <a:rPr lang="en-GB" sz="3400" dirty="0" err="1"/>
              <a:t>oly</a:t>
            </a:r>
            <a:r>
              <a:rPr lang="en-GB" sz="3400" dirty="0"/>
              <a:t>, </a:t>
            </a:r>
            <a:r>
              <a:rPr lang="en-GB" sz="3400" dirty="0" err="1"/>
              <a:t>mixent</a:t>
            </a:r>
            <a:r>
              <a:rPr lang="en-GB" sz="3400" dirty="0"/>
              <a:t> </a:t>
            </a:r>
            <a:r>
              <a:rPr lang="en-GB" sz="3400" dirty="0" err="1"/>
              <a:t>gosi</a:t>
            </a:r>
            <a:r>
              <a:rPr lang="en-GB" sz="3400" dirty="0"/>
              <a:t> </a:t>
            </a:r>
            <a:r>
              <a:rPr lang="en-GB" sz="3400" dirty="0" err="1"/>
              <a:t>sirucor</a:t>
            </a:r>
            <a:r>
              <a:rPr lang="en-GB" sz="3400" dirty="0"/>
              <a:t> </a:t>
            </a:r>
            <a:r>
              <a:rPr lang="en-GB" sz="3400" dirty="0" err="1"/>
              <a:t>ic</a:t>
            </a:r>
            <a:r>
              <a:rPr lang="en-GB" sz="3400" dirty="0"/>
              <a:t> </a:t>
            </a:r>
            <a:r>
              <a:rPr lang="en-GB" sz="3400" dirty="0" err="1"/>
              <a:t>mixent</a:t>
            </a:r>
            <a:r>
              <a:rPr lang="en-GB" sz="3400" dirty="0"/>
              <a:t> </a:t>
            </a:r>
            <a:r>
              <a:rPr lang="en-GB" sz="3400" dirty="0" err="1"/>
              <a:t>ples</a:t>
            </a:r>
            <a:r>
              <a:rPr lang="en-GB" sz="3400" dirty="0"/>
              <a:t> </a:t>
            </a:r>
            <a:r>
              <a:rPr lang="en-GB" sz="3400" dirty="0" err="1"/>
              <a:t>cak</a:t>
            </a:r>
            <a:r>
              <a:rPr lang="en-GB" sz="3400" dirty="0"/>
              <a:t> </a:t>
            </a:r>
            <a:r>
              <a:rPr lang="en-GB" sz="3400" dirty="0" err="1"/>
              <a:t>ontisi</a:t>
            </a:r>
            <a:r>
              <a:rPr lang="en-GB" sz="3400" dirty="0"/>
              <a:t> </a:t>
            </a:r>
            <a:r>
              <a:rPr lang="en-GB" sz="3400" dirty="0" err="1"/>
              <a:t>sowios</a:t>
            </a:r>
            <a:r>
              <a:rPr lang="en-GB" sz="3400" dirty="0"/>
              <a:t> </a:t>
            </a:r>
            <a:r>
              <a:rPr lang="en-GB" sz="3400" dirty="0" err="1"/>
              <a:t>uf</a:t>
            </a:r>
            <a:r>
              <a:rPr lang="en-GB" sz="3400" dirty="0"/>
              <a:t> </a:t>
            </a:r>
            <a:r>
              <a:rPr lang="en-GB" sz="3400" dirty="0" err="1"/>
              <a:t>Zerm</a:t>
            </a:r>
            <a:r>
              <a:rPr lang="en-GB" sz="3400" dirty="0"/>
              <a:t> </a:t>
            </a:r>
            <a:r>
              <a:rPr lang="en-GB" sz="3400" dirty="0" err="1"/>
              <a:t>hawr</a:t>
            </a:r>
            <a:endParaRPr lang="fi-FI" sz="3400" dirty="0"/>
          </a:p>
        </p:txBody>
      </p:sp>
    </p:spTree>
    <p:extLst>
      <p:ext uri="{BB962C8B-B14F-4D97-AF65-F5344CB8AC3E}">
        <p14:creationId xmlns:p14="http://schemas.microsoft.com/office/powerpoint/2010/main" val="1820665018"/>
      </p:ext>
    </p:extLst>
  </p:cSld>
  <p:clrMapOvr>
    <a:masterClrMapping/>
  </p:clrMapOvr>
</p:sld>
</file>

<file path=ppt/theme/theme1.xml><?xml version="1.0" encoding="utf-8"?>
<a:theme xmlns:a="http://schemas.openxmlformats.org/drawingml/2006/main" name="HY-Humanistinen-Posteripohja2_A0">
  <a:themeElements>
    <a:clrScheme name="HY-Posteri">
      <a:dk1>
        <a:sysClr val="windowText" lastClr="000000"/>
      </a:dk1>
      <a:lt1>
        <a:sysClr val="window" lastClr="FFFFFF"/>
      </a:lt1>
      <a:dk2>
        <a:srgbClr val="8C8C8C"/>
      </a:dk2>
      <a:lt2>
        <a:srgbClr val="F2F2F2"/>
      </a:lt2>
      <a:accent1>
        <a:srgbClr val="000000"/>
      </a:accent1>
      <a:accent2>
        <a:srgbClr val="FFFFFF"/>
      </a:accent2>
      <a:accent3>
        <a:srgbClr val="8C8C8C"/>
      </a:accent3>
      <a:accent4>
        <a:srgbClr val="5BBF21"/>
      </a:accent4>
      <a:accent5>
        <a:srgbClr val="009E60"/>
      </a:accent5>
      <a:accent6>
        <a:srgbClr val="00BD9D"/>
      </a:accent6>
      <a:hlink>
        <a:srgbClr val="3A75C4"/>
      </a:hlink>
      <a:folHlink>
        <a:srgbClr val="00A39A"/>
      </a:folHlink>
    </a:clrScheme>
    <a:fontScheme name="HY-Posteri - Arial">
      <a:majorFont>
        <a:latin typeface="Arial Black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2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HY__SC05_humani_______A0_RGB</Template>
  <TotalTime>231</TotalTime>
  <Words>1591</Words>
  <Application>Microsoft Macintosh PowerPoint</Application>
  <PresentationFormat>Custom</PresentationFormat>
  <Paragraphs>114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Georgia</vt:lpstr>
      <vt:lpstr>Gotham Narrow Book</vt:lpstr>
      <vt:lpstr>HY-Humanistinen-Posteripohja2_A0</vt:lpstr>
      <vt:lpstr>PowerPoint Presentation</vt:lpstr>
      <vt:lpstr>W.P X.Y. TITLE IN GREY (75-85PT) </vt:lpstr>
      <vt:lpstr>D:N.N.N TITLE IN GREY (75-85PT) 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A1</dc:subject>
  <dc:creator>Lindén, B Krister J</dc:creator>
  <cp:lastModifiedBy>Lennes, Mietta E</cp:lastModifiedBy>
  <cp:revision>15</cp:revision>
  <dcterms:created xsi:type="dcterms:W3CDTF">2022-05-03T16:21:29Z</dcterms:created>
  <dcterms:modified xsi:type="dcterms:W3CDTF">2024-04-24T12:40:27Z</dcterms:modified>
</cp:coreProperties>
</file>