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3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85" r:id="rId5"/>
    <p:sldMasterId id="2147483718" r:id="rId6"/>
    <p:sldMasterId id="2147483739" r:id="rId7"/>
  </p:sldMasterIdLst>
  <p:notesMasterIdLst>
    <p:notesMasterId r:id="rId23"/>
  </p:notesMasterIdLst>
  <p:handoutMasterIdLst>
    <p:handoutMasterId r:id="rId24"/>
  </p:handoutMasterIdLst>
  <p:sldIdLst>
    <p:sldId id="421" r:id="rId8"/>
    <p:sldId id="435" r:id="rId9"/>
    <p:sldId id="454" r:id="rId10"/>
    <p:sldId id="453" r:id="rId11"/>
    <p:sldId id="436" r:id="rId12"/>
    <p:sldId id="437" r:id="rId13"/>
    <p:sldId id="456" r:id="rId14"/>
    <p:sldId id="457" r:id="rId15"/>
    <p:sldId id="447" r:id="rId16"/>
    <p:sldId id="448" r:id="rId17"/>
    <p:sldId id="455" r:id="rId18"/>
    <p:sldId id="444" r:id="rId19"/>
    <p:sldId id="439" r:id="rId20"/>
    <p:sldId id="441" r:id="rId21"/>
    <p:sldId id="442" r:id="rId22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66C8090-8C04-49DF-B0CE-138FE438777F}">
  <a:tblStyle styleId="{266C8090-8C04-49DF-B0CE-138FE438777F}" styleName="CSC Standard">
    <a:wholeTbl>
      <a:tcTxStyle>
        <a:fontRef idx="minor">
          <a:schemeClr val="tx1"/>
        </a:fontRef>
        <a:srgbClr val="4B5559"/>
      </a:tcTxStyle>
      <a:tcStyle>
        <a:tcBdr>
          <a:left>
            <a:lnRef idx="0">
              <a:schemeClr val="tx1"/>
            </a:lnRef>
          </a:left>
          <a:right>
            <a:lnRef idx="0">
              <a:schemeClr val="tx1"/>
            </a:lnRef>
          </a:right>
          <a:top>
            <a:lnRef idx="0">
              <a:schemeClr val="tx1"/>
            </a:lnRef>
          </a:top>
          <a:bottom>
            <a:lnRef idx="0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rgbClr val="4B5559"/>
              </a:solidFill>
            </a:ln>
          </a:top>
        </a:tcBdr>
      </a:tcStyle>
    </a:lastRow>
    <a:firstRow>
      <a:tcTxStyle b="on">
        <a:fontRef idx="major">
          <a:schemeClr val="tx1"/>
        </a:fontRef>
        <a:schemeClr val="tx1"/>
      </a:tcTxStyle>
      <a:tcStyle>
        <a:tcBdr/>
        <a:fillRef idx="1">
          <a:srgbClr val="FFEEE5"/>
        </a:fillRef>
      </a:tcStyle>
    </a:firstRow>
  </a:tblStyle>
  <a:tblStyle styleId="{C0442407-299A-4B33-A65C-9585B9CB8880}" styleName="CSC Green">
    <a:wholeTbl>
      <a:tcTxStyle>
        <a:fontRef idx="minor">
          <a:schemeClr val="tx1"/>
        </a:fontRef>
        <a:schemeClr val="tx1"/>
      </a:tcTxStyle>
      <a:tcStyle>
        <a:tcBdr>
          <a:left>
            <a:lnRef idx="0">
              <a:schemeClr val="tx1"/>
            </a:lnRef>
          </a:left>
          <a:right>
            <a:lnRef idx="0">
              <a:schemeClr val="tx1"/>
            </a:lnRef>
          </a:right>
          <a:top>
            <a:lnRef idx="0">
              <a:schemeClr val="tx1"/>
            </a:lnRef>
          </a:top>
          <a:bottom>
            <a:lnRef idx="0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</a:tcStyle>
    </a:lastRow>
    <a:firstRow>
      <a:tcTxStyle b="on">
        <a:fontRef idx="major">
          <a:schemeClr val="tx1"/>
        </a:fontRef>
        <a:schemeClr val="tx1"/>
      </a:tcTxStyle>
      <a:tcStyle>
        <a:tcBdr/>
        <a:fillRef idx="1">
          <a:srgbClr val="B0DCBA"/>
        </a:fillRef>
      </a:tcStyle>
    </a:firstRow>
  </a:tblStyle>
  <a:tblStyle styleId="{31E32606-2A18-442B-8540-5AE073FA4122}" styleName="CSC Warm">
    <a:wholeTbl>
      <a:tcTxStyle>
        <a:fontRef idx="minor">
          <a:scrgbClr r="0" g="40" b="48"/>
        </a:fontRef>
        <a:schemeClr val="tx1"/>
      </a:tcTxStyle>
      <a:tcStyle>
        <a:tcBdr>
          <a:left>
            <a:lnRef idx="0">
              <a:schemeClr val="tx1"/>
            </a:lnRef>
          </a:left>
          <a:right>
            <a:lnRef idx="0">
              <a:schemeClr val="tx1"/>
            </a:lnRef>
          </a:right>
          <a:top>
            <a:lnRef idx="0">
              <a:schemeClr val="tx1"/>
            </a:lnRef>
          </a:top>
          <a:bottom>
            <a:lnRef idx="0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</a:tcStyle>
    </a:lastRow>
    <a:firstRow>
      <a:tcTxStyle b="on">
        <a:fontRef idx="major">
          <a:schemeClr val="tx1"/>
        </a:fontRef>
        <a:schemeClr val="tx1"/>
      </a:tcTxStyle>
      <a:tcStyle>
        <a:tcBdr/>
        <a:fillRef idx="1">
          <a:srgbClr val="F1CCD7"/>
        </a:fillRef>
      </a:tcStyle>
    </a:firstRow>
  </a:tblStyle>
  <a:tblStyle styleId="{3A5459DB-DDB4-4FB8-AC3E-2F820DCB0D70}" styleName="CSC Blue">
    <a:wholeTbl>
      <a:tcTxStyle>
        <a:fontRef idx="minor">
          <a:scrgbClr r="0" g="40" b="48"/>
        </a:fontRef>
        <a:schemeClr val="tx1"/>
      </a:tcTxStyle>
      <a:tcStyle>
        <a:tcBdr>
          <a:left>
            <a:lnRef idx="0">
              <a:schemeClr val="tx1"/>
            </a:lnRef>
          </a:left>
          <a:right>
            <a:lnRef idx="0">
              <a:schemeClr val="tx1"/>
            </a:lnRef>
          </a:right>
          <a:top>
            <a:lnRef idx="0">
              <a:schemeClr val="tx1"/>
            </a:lnRef>
          </a:top>
          <a:bottom>
            <a:lnRef idx="0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</a:tcStyle>
    </a:lastRow>
    <a:firstRow>
      <a:tcTxStyle b="on">
        <a:fontRef idx="major">
          <a:schemeClr val="tx1"/>
        </a:fontRef>
        <a:schemeClr val="tx1"/>
      </a:tcTxStyle>
      <a:tcStyle>
        <a:tcBdr/>
        <a:fillRef idx="1">
          <a:srgbClr val="ABCFEF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283" autoAdjust="0"/>
    <p:restoredTop sz="94181" autoAdjust="0"/>
  </p:normalViewPr>
  <p:slideViewPr>
    <p:cSldViewPr showGuides="1">
      <p:cViewPr varScale="1">
        <p:scale>
          <a:sx n="123" d="100"/>
          <a:sy n="123" d="100"/>
        </p:scale>
        <p:origin x="-176" y="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96"/>
    </p:cViewPr>
  </p:sorterViewPr>
  <p:notesViewPr>
    <p:cSldViewPr showGuides="1">
      <p:cViewPr varScale="1">
        <p:scale>
          <a:sx n="86" d="100"/>
          <a:sy n="86" d="100"/>
        </p:scale>
        <p:origin x="378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69B4FEC-EE71-373A-C08C-BE588303A3D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sz="80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CBD488-4B57-3264-C276-872B6CE63F9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41EFF8-F20B-4DC0-BA6E-A70ABAF7975C}" type="datetimeFigureOut">
              <a:rPr lang="en-GB" sz="800" smtClean="0"/>
              <a:t>05/02/2026</a:t>
            </a:fld>
            <a:endParaRPr lang="en-GB" sz="8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C2E60D-B4DF-1711-4367-F963E7FD320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sz="8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FFCBDA-0656-0077-A437-19F772B48E6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5FB104-0B3B-423D-B937-84F222ECE7F9}" type="slidenum">
              <a:rPr lang="en-GB" sz="800" smtClean="0"/>
              <a:t>‹#›</a:t>
            </a:fld>
            <a:endParaRPr lang="en-GB" sz="800"/>
          </a:p>
        </p:txBody>
      </p:sp>
    </p:spTree>
    <p:extLst>
      <p:ext uri="{BB962C8B-B14F-4D97-AF65-F5344CB8AC3E}">
        <p14:creationId xmlns:p14="http://schemas.microsoft.com/office/powerpoint/2010/main" val="47036715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8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800"/>
            </a:lvl1pPr>
          </a:lstStyle>
          <a:p>
            <a:fld id="{16BE0BAD-D0B0-43B6-A870-A65380E5B328}" type="datetimeFigureOut">
              <a:rPr lang="en-GB" smtClean="0"/>
              <a:pPr/>
              <a:t>05/02/2026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/>
            </a:lvl1pPr>
          </a:lstStyle>
          <a:p>
            <a:fld id="{9AD887B9-68B5-4158-924A-9E38A9EC0B5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1404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887B9-68B5-4158-924A-9E38A9EC0B54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4593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D887B9-68B5-4158-924A-9E38A9EC0B54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1009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ProjData</a:t>
            </a:r>
            <a:r>
              <a:rPr lang="fi-FI" baseline="0" dirty="0"/>
              <a:t>: sharing and storing data within or between projects. Also for sharing binaries between projects. Access right management done in MyCSC, not manual operations on Roihu.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D887B9-68B5-4158-924A-9E38A9EC0B54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3228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cscfi/" TargetMode="External"/><Relationship Id="rId2" Type="http://schemas.openxmlformats.org/officeDocument/2006/relationships/hyperlink" Target="https://www.linkedin.com/company/csc---it-center-for-science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csc.fi/" TargetMode="External"/><Relationship Id="rId5" Type="http://schemas.openxmlformats.org/officeDocument/2006/relationships/hyperlink" Target="https://www.youtube.com/@CscFi" TargetMode="External"/><Relationship Id="rId4" Type="http://schemas.openxmlformats.org/officeDocument/2006/relationships/hyperlink" Target="https://www.facebook.com/CSCfi" TargetMode="Externa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cscfi/" TargetMode="External"/><Relationship Id="rId2" Type="http://schemas.openxmlformats.org/officeDocument/2006/relationships/hyperlink" Target="https://www.linkedin.com/company/csc---it-center-for-science/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csc.fi/" TargetMode="External"/><Relationship Id="rId5" Type="http://schemas.openxmlformats.org/officeDocument/2006/relationships/hyperlink" Target="https://www.youtube.com/@CscFi" TargetMode="External"/><Relationship Id="rId4" Type="http://schemas.openxmlformats.org/officeDocument/2006/relationships/hyperlink" Target="https://www.facebook.com/CSCfi" TargetMode="Externa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cscfi/" TargetMode="External"/><Relationship Id="rId2" Type="http://schemas.openxmlformats.org/officeDocument/2006/relationships/hyperlink" Target="https://www.linkedin.com/company/csc---it-center-for-science/" TargetMode="External"/><Relationship Id="rId1" Type="http://schemas.openxmlformats.org/officeDocument/2006/relationships/slideMaster" Target="../slideMasters/slideMaster3.xml"/><Relationship Id="rId6" Type="http://schemas.openxmlformats.org/officeDocument/2006/relationships/hyperlink" Target="http://csc.fi/" TargetMode="External"/><Relationship Id="rId5" Type="http://schemas.openxmlformats.org/officeDocument/2006/relationships/hyperlink" Target="https://www.youtube.com/@CscFi" TargetMode="External"/><Relationship Id="rId4" Type="http://schemas.openxmlformats.org/officeDocument/2006/relationships/hyperlink" Target="https://www.facebook.com/CSCfi" TargetMode="Externa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cscfi/" TargetMode="External"/><Relationship Id="rId2" Type="http://schemas.openxmlformats.org/officeDocument/2006/relationships/hyperlink" Target="https://www.linkedin.com/company/csc---it-center-for-science/" TargetMode="External"/><Relationship Id="rId1" Type="http://schemas.openxmlformats.org/officeDocument/2006/relationships/slideMaster" Target="../slideMasters/slideMaster4.xml"/><Relationship Id="rId6" Type="http://schemas.openxmlformats.org/officeDocument/2006/relationships/hyperlink" Target="http://csc.fi/" TargetMode="External"/><Relationship Id="rId5" Type="http://schemas.openxmlformats.org/officeDocument/2006/relationships/hyperlink" Target="https://www.youtube.com/@CscFi" TargetMode="External"/><Relationship Id="rId4" Type="http://schemas.openxmlformats.org/officeDocument/2006/relationships/hyperlink" Target="https://www.facebook.com/CSCfi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">
    <p:bg>
      <p:bgPr>
        <a:solidFill>
          <a:srgbClr val="FFEE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2CD410D-72C0-E88B-CC93-4A4BF0B8DD7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08439" y="1"/>
            <a:ext cx="8183562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Drag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A9E770-FF34-BD2E-16F5-3C92209917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9436" y="2348880"/>
            <a:ext cx="8532948" cy="2376264"/>
          </a:xfrm>
          <a:solidFill>
            <a:schemeClr val="bg1"/>
          </a:solidFill>
        </p:spPr>
        <p:txBody>
          <a:bodyPr lIns="360000" tIns="216000" rIns="360000" bIns="1080000" anchor="b" anchorCtr="0">
            <a:normAutofit/>
          </a:bodyPr>
          <a:lstStyle>
            <a:lvl1pPr algn="l">
              <a:defRPr sz="35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9B0C3A-9107-0933-8B47-541221241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5480" y="3789040"/>
            <a:ext cx="7776864" cy="72008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244C69-E1C5-7D27-0EE5-095D48F88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0A272-FC4E-4977-BFE7-88E6A48AF2F0}" type="datetime1">
              <a:rPr lang="fi-FI" smtClean="0"/>
              <a:t>5.2.2026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98C187-0C4E-639A-3C86-AD6C849D4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0BA876-7477-C261-BC9E-F8FBA1EBD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C428C0-688E-7B47-BEB3-B3163919E89C}"/>
              </a:ext>
            </a:extLst>
          </p:cNvPr>
          <p:cNvSpPr/>
          <p:nvPr userDrawn="1"/>
        </p:nvSpPr>
        <p:spPr>
          <a:xfrm>
            <a:off x="983432" y="2348880"/>
            <a:ext cx="36000" cy="23762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16000" rIns="180000" bIns="216000"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C2EC5DF-8C1F-3345-1B70-60639B9204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30911" y="890894"/>
            <a:ext cx="1584176" cy="1007542"/>
            <a:chOff x="8352653" y="226741"/>
            <a:chExt cx="540002" cy="343443"/>
          </a:xfrm>
        </p:grpSpPr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5B1BE6A5-7384-A027-408E-9580622092E6}"/>
                </a:ext>
              </a:extLst>
            </p:cNvPr>
            <p:cNvSpPr/>
            <p:nvPr/>
          </p:nvSpPr>
          <p:spPr>
            <a:xfrm>
              <a:off x="8541219" y="522951"/>
              <a:ext cx="160917" cy="47233"/>
            </a:xfrm>
            <a:custGeom>
              <a:avLst/>
              <a:gdLst>
                <a:gd name="connsiteX0" fmla="*/ 127635 w 548838"/>
                <a:gd name="connsiteY0" fmla="*/ 16588 h 161095"/>
                <a:gd name="connsiteX1" fmla="*/ 125495 w 548838"/>
                <a:gd name="connsiteY1" fmla="*/ 15283 h 161095"/>
                <a:gd name="connsiteX2" fmla="*/ 122051 w 548838"/>
                <a:gd name="connsiteY2" fmla="*/ 16794 h 161095"/>
                <a:gd name="connsiteX3" fmla="*/ 107424 w 548838"/>
                <a:gd name="connsiteY3" fmla="*/ 8390 h 161095"/>
                <a:gd name="connsiteX4" fmla="*/ 72325 w 548838"/>
                <a:gd name="connsiteY4" fmla="*/ 0 h 161095"/>
                <a:gd name="connsiteX5" fmla="*/ 0 w 548838"/>
                <a:gd name="connsiteY5" fmla="*/ 80548 h 161095"/>
                <a:gd name="connsiteX6" fmla="*/ 71460 w 548838"/>
                <a:gd name="connsiteY6" fmla="*/ 161096 h 161095"/>
                <a:gd name="connsiteX7" fmla="*/ 126771 w 548838"/>
                <a:gd name="connsiteY7" fmla="*/ 140870 h 161095"/>
                <a:gd name="connsiteX8" fmla="*/ 128733 w 548838"/>
                <a:gd name="connsiteY8" fmla="*/ 141268 h 161095"/>
                <a:gd name="connsiteX9" fmla="*/ 130448 w 548838"/>
                <a:gd name="connsiteY9" fmla="*/ 140430 h 161095"/>
                <a:gd name="connsiteX10" fmla="*/ 111280 w 548838"/>
                <a:gd name="connsiteY10" fmla="*/ 114135 h 161095"/>
                <a:gd name="connsiteX11" fmla="*/ 109126 w 548838"/>
                <a:gd name="connsiteY11" fmla="*/ 115453 h 161095"/>
                <a:gd name="connsiteX12" fmla="*/ 109578 w 548838"/>
                <a:gd name="connsiteY12" fmla="*/ 118666 h 161095"/>
                <a:gd name="connsiteX13" fmla="*/ 73176 w 548838"/>
                <a:gd name="connsiteY13" fmla="*/ 139579 h 161095"/>
                <a:gd name="connsiteX14" fmla="*/ 25398 w 548838"/>
                <a:gd name="connsiteY14" fmla="*/ 80095 h 161095"/>
                <a:gd name="connsiteX15" fmla="*/ 72545 w 548838"/>
                <a:gd name="connsiteY15" fmla="*/ 21544 h 161095"/>
                <a:gd name="connsiteX16" fmla="*/ 107424 w 548838"/>
                <a:gd name="connsiteY16" fmla="*/ 38970 h 161095"/>
                <a:gd name="connsiteX17" fmla="*/ 107424 w 548838"/>
                <a:gd name="connsiteY17" fmla="*/ 43062 h 161095"/>
                <a:gd name="connsiteX18" fmla="*/ 109990 w 548838"/>
                <a:gd name="connsiteY18" fmla="*/ 44146 h 161095"/>
                <a:gd name="connsiteX19" fmla="*/ 127635 w 548838"/>
                <a:gd name="connsiteY19" fmla="*/ 16588 h 161095"/>
                <a:gd name="connsiteX20" fmla="*/ 211788 w 548838"/>
                <a:gd name="connsiteY20" fmla="*/ 142819 h 161095"/>
                <a:gd name="connsiteX21" fmla="*/ 214368 w 548838"/>
                <a:gd name="connsiteY21" fmla="*/ 143877 h 161095"/>
                <a:gd name="connsiteX22" fmla="*/ 217620 w 548838"/>
                <a:gd name="connsiteY22" fmla="*/ 142160 h 161095"/>
                <a:gd name="connsiteX23" fmla="*/ 277459 w 548838"/>
                <a:gd name="connsiteY23" fmla="*/ 161096 h 161095"/>
                <a:gd name="connsiteX24" fmla="*/ 334690 w 548838"/>
                <a:gd name="connsiteY24" fmla="*/ 112432 h 161095"/>
                <a:gd name="connsiteX25" fmla="*/ 241495 w 548838"/>
                <a:gd name="connsiteY25" fmla="*/ 44805 h 161095"/>
                <a:gd name="connsiteX26" fmla="*/ 273781 w 548838"/>
                <a:gd name="connsiteY26" fmla="*/ 21544 h 161095"/>
                <a:gd name="connsiteX27" fmla="*/ 315096 w 548838"/>
                <a:gd name="connsiteY27" fmla="*/ 41153 h 161095"/>
                <a:gd name="connsiteX28" fmla="*/ 314890 w 548838"/>
                <a:gd name="connsiteY28" fmla="*/ 43487 h 161095"/>
                <a:gd name="connsiteX29" fmla="*/ 317676 w 548838"/>
                <a:gd name="connsiteY29" fmla="*/ 44805 h 161095"/>
                <a:gd name="connsiteX30" fmla="*/ 332755 w 548838"/>
                <a:gd name="connsiteY30" fmla="*/ 12276 h 161095"/>
                <a:gd name="connsiteX31" fmla="*/ 330615 w 548838"/>
                <a:gd name="connsiteY31" fmla="*/ 11425 h 161095"/>
                <a:gd name="connsiteX32" fmla="*/ 325675 w 548838"/>
                <a:gd name="connsiteY32" fmla="*/ 13786 h 161095"/>
                <a:gd name="connsiteX33" fmla="*/ 310376 w 548838"/>
                <a:gd name="connsiteY33" fmla="*/ 6880 h 161095"/>
                <a:gd name="connsiteX34" fmla="*/ 275085 w 548838"/>
                <a:gd name="connsiteY34" fmla="*/ 0 h 161095"/>
                <a:gd name="connsiteX35" fmla="*/ 216961 w 548838"/>
                <a:gd name="connsiteY35" fmla="*/ 45643 h 161095"/>
                <a:gd name="connsiteX36" fmla="*/ 309306 w 548838"/>
                <a:gd name="connsiteY36" fmla="*/ 113737 h 161095"/>
                <a:gd name="connsiteX37" fmla="*/ 277651 w 548838"/>
                <a:gd name="connsiteY37" fmla="*/ 139579 h 161095"/>
                <a:gd name="connsiteX38" fmla="*/ 229654 w 548838"/>
                <a:gd name="connsiteY38" fmla="*/ 116085 h 161095"/>
                <a:gd name="connsiteX39" fmla="*/ 229859 w 548838"/>
                <a:gd name="connsiteY39" fmla="*/ 112871 h 161095"/>
                <a:gd name="connsiteX40" fmla="*/ 227486 w 548838"/>
                <a:gd name="connsiteY40" fmla="*/ 111567 h 161095"/>
                <a:gd name="connsiteX41" fmla="*/ 211788 w 548838"/>
                <a:gd name="connsiteY41" fmla="*/ 142819 h 161095"/>
                <a:gd name="connsiteX42" fmla="*/ 546067 w 548838"/>
                <a:gd name="connsiteY42" fmla="*/ 16588 h 161095"/>
                <a:gd name="connsiteX43" fmla="*/ 543913 w 548838"/>
                <a:gd name="connsiteY43" fmla="*/ 15283 h 161095"/>
                <a:gd name="connsiteX44" fmla="*/ 540482 w 548838"/>
                <a:gd name="connsiteY44" fmla="*/ 16794 h 161095"/>
                <a:gd name="connsiteX45" fmla="*/ 525842 w 548838"/>
                <a:gd name="connsiteY45" fmla="*/ 8390 h 161095"/>
                <a:gd name="connsiteX46" fmla="*/ 490756 w 548838"/>
                <a:gd name="connsiteY46" fmla="*/ 0 h 161095"/>
                <a:gd name="connsiteX47" fmla="*/ 418418 w 548838"/>
                <a:gd name="connsiteY47" fmla="*/ 80548 h 161095"/>
                <a:gd name="connsiteX48" fmla="*/ 489892 w 548838"/>
                <a:gd name="connsiteY48" fmla="*/ 161096 h 161095"/>
                <a:gd name="connsiteX49" fmla="*/ 545189 w 548838"/>
                <a:gd name="connsiteY49" fmla="*/ 140870 h 161095"/>
                <a:gd name="connsiteX50" fmla="*/ 547137 w 548838"/>
                <a:gd name="connsiteY50" fmla="*/ 141268 h 161095"/>
                <a:gd name="connsiteX51" fmla="*/ 548839 w 548838"/>
                <a:gd name="connsiteY51" fmla="*/ 140430 h 161095"/>
                <a:gd name="connsiteX52" fmla="*/ 529698 w 548838"/>
                <a:gd name="connsiteY52" fmla="*/ 114135 h 161095"/>
                <a:gd name="connsiteX53" fmla="*/ 527543 w 548838"/>
                <a:gd name="connsiteY53" fmla="*/ 115453 h 161095"/>
                <a:gd name="connsiteX54" fmla="*/ 527955 w 548838"/>
                <a:gd name="connsiteY54" fmla="*/ 118666 h 161095"/>
                <a:gd name="connsiteX55" fmla="*/ 491621 w 548838"/>
                <a:gd name="connsiteY55" fmla="*/ 139579 h 161095"/>
                <a:gd name="connsiteX56" fmla="*/ 443816 w 548838"/>
                <a:gd name="connsiteY56" fmla="*/ 80095 h 161095"/>
                <a:gd name="connsiteX57" fmla="*/ 490976 w 548838"/>
                <a:gd name="connsiteY57" fmla="*/ 21544 h 161095"/>
                <a:gd name="connsiteX58" fmla="*/ 525842 w 548838"/>
                <a:gd name="connsiteY58" fmla="*/ 38970 h 161095"/>
                <a:gd name="connsiteX59" fmla="*/ 525842 w 548838"/>
                <a:gd name="connsiteY59" fmla="*/ 43062 h 161095"/>
                <a:gd name="connsiteX60" fmla="*/ 528408 w 548838"/>
                <a:gd name="connsiteY60" fmla="*/ 44146 h 161095"/>
                <a:gd name="connsiteX61" fmla="*/ 546067 w 548838"/>
                <a:gd name="connsiteY61" fmla="*/ 16588 h 161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48838" h="161095">
                  <a:moveTo>
                    <a:pt x="127635" y="16588"/>
                  </a:moveTo>
                  <a:lnTo>
                    <a:pt x="125495" y="15283"/>
                  </a:lnTo>
                  <a:cubicBezTo>
                    <a:pt x="124836" y="15942"/>
                    <a:pt x="123547" y="16794"/>
                    <a:pt x="122051" y="16794"/>
                  </a:cubicBezTo>
                  <a:cubicBezTo>
                    <a:pt x="120103" y="16794"/>
                    <a:pt x="115369" y="12715"/>
                    <a:pt x="107424" y="8390"/>
                  </a:cubicBezTo>
                  <a:cubicBezTo>
                    <a:pt x="99438" y="4092"/>
                    <a:pt x="88009" y="0"/>
                    <a:pt x="72325" y="0"/>
                  </a:cubicBezTo>
                  <a:cubicBezTo>
                    <a:pt x="25398" y="0"/>
                    <a:pt x="0" y="38791"/>
                    <a:pt x="0" y="80548"/>
                  </a:cubicBezTo>
                  <a:cubicBezTo>
                    <a:pt x="0" y="122332"/>
                    <a:pt x="25398" y="161096"/>
                    <a:pt x="71460" y="161096"/>
                  </a:cubicBezTo>
                  <a:cubicBezTo>
                    <a:pt x="107616" y="161096"/>
                    <a:pt x="117742" y="140870"/>
                    <a:pt x="126771" y="140870"/>
                  </a:cubicBezTo>
                  <a:cubicBezTo>
                    <a:pt x="127635" y="140870"/>
                    <a:pt x="128294" y="141268"/>
                    <a:pt x="128733" y="141268"/>
                  </a:cubicBezTo>
                  <a:lnTo>
                    <a:pt x="130448" y="140430"/>
                  </a:lnTo>
                  <a:lnTo>
                    <a:pt x="111280" y="114135"/>
                  </a:lnTo>
                  <a:lnTo>
                    <a:pt x="109126" y="115453"/>
                  </a:lnTo>
                  <a:cubicBezTo>
                    <a:pt x="109331" y="116524"/>
                    <a:pt x="109578" y="117609"/>
                    <a:pt x="109578" y="118666"/>
                  </a:cubicBezTo>
                  <a:cubicBezTo>
                    <a:pt x="109578" y="129239"/>
                    <a:pt x="91055" y="140005"/>
                    <a:pt x="73176" y="139579"/>
                  </a:cubicBezTo>
                  <a:cubicBezTo>
                    <a:pt x="39161" y="138920"/>
                    <a:pt x="25398" y="110262"/>
                    <a:pt x="25398" y="80095"/>
                  </a:cubicBezTo>
                  <a:cubicBezTo>
                    <a:pt x="25398" y="50380"/>
                    <a:pt x="40039" y="21544"/>
                    <a:pt x="72545" y="21544"/>
                  </a:cubicBezTo>
                  <a:cubicBezTo>
                    <a:pt x="89765" y="21544"/>
                    <a:pt x="107424" y="30593"/>
                    <a:pt x="107424" y="38970"/>
                  </a:cubicBezTo>
                  <a:cubicBezTo>
                    <a:pt x="107424" y="40892"/>
                    <a:pt x="107836" y="42196"/>
                    <a:pt x="107424" y="43062"/>
                  </a:cubicBezTo>
                  <a:lnTo>
                    <a:pt x="109990" y="44146"/>
                  </a:lnTo>
                  <a:lnTo>
                    <a:pt x="127635" y="16588"/>
                  </a:lnTo>
                  <a:close/>
                  <a:moveTo>
                    <a:pt x="211788" y="142819"/>
                  </a:moveTo>
                  <a:lnTo>
                    <a:pt x="214368" y="143877"/>
                  </a:lnTo>
                  <a:cubicBezTo>
                    <a:pt x="215232" y="142819"/>
                    <a:pt x="216536" y="142366"/>
                    <a:pt x="217620" y="142160"/>
                  </a:cubicBezTo>
                  <a:cubicBezTo>
                    <a:pt x="219980" y="141927"/>
                    <a:pt x="237406" y="161096"/>
                    <a:pt x="277459" y="161096"/>
                  </a:cubicBezTo>
                  <a:cubicBezTo>
                    <a:pt x="311446" y="161096"/>
                    <a:pt x="334690" y="141502"/>
                    <a:pt x="334690" y="112432"/>
                  </a:cubicBezTo>
                  <a:cubicBezTo>
                    <a:pt x="334690" y="48458"/>
                    <a:pt x="241495" y="79655"/>
                    <a:pt x="241495" y="44805"/>
                  </a:cubicBezTo>
                  <a:cubicBezTo>
                    <a:pt x="241495" y="31445"/>
                    <a:pt x="249467" y="21544"/>
                    <a:pt x="273781" y="21544"/>
                  </a:cubicBezTo>
                  <a:cubicBezTo>
                    <a:pt x="292717" y="21544"/>
                    <a:pt x="315096" y="29715"/>
                    <a:pt x="315096" y="41153"/>
                  </a:cubicBezTo>
                  <a:cubicBezTo>
                    <a:pt x="315096" y="41977"/>
                    <a:pt x="315096" y="42855"/>
                    <a:pt x="314890" y="43487"/>
                  </a:cubicBezTo>
                  <a:lnTo>
                    <a:pt x="317676" y="44805"/>
                  </a:lnTo>
                  <a:lnTo>
                    <a:pt x="332755" y="12276"/>
                  </a:lnTo>
                  <a:lnTo>
                    <a:pt x="330615" y="11425"/>
                  </a:lnTo>
                  <a:cubicBezTo>
                    <a:pt x="328886" y="13347"/>
                    <a:pt x="326938" y="13786"/>
                    <a:pt x="325675" y="13786"/>
                  </a:cubicBezTo>
                  <a:cubicBezTo>
                    <a:pt x="323096" y="13786"/>
                    <a:pt x="318334" y="10326"/>
                    <a:pt x="310376" y="6880"/>
                  </a:cubicBezTo>
                  <a:cubicBezTo>
                    <a:pt x="302418" y="3433"/>
                    <a:pt x="291221" y="0"/>
                    <a:pt x="275085" y="0"/>
                  </a:cubicBezTo>
                  <a:cubicBezTo>
                    <a:pt x="241070" y="0"/>
                    <a:pt x="216961" y="16368"/>
                    <a:pt x="216961" y="45643"/>
                  </a:cubicBezTo>
                  <a:cubicBezTo>
                    <a:pt x="216961" y="107063"/>
                    <a:pt x="309306" y="74534"/>
                    <a:pt x="309306" y="113737"/>
                  </a:cubicBezTo>
                  <a:cubicBezTo>
                    <a:pt x="309306" y="131587"/>
                    <a:pt x="296367" y="139579"/>
                    <a:pt x="277651" y="139579"/>
                  </a:cubicBezTo>
                  <a:cubicBezTo>
                    <a:pt x="255916" y="139579"/>
                    <a:pt x="229654" y="127509"/>
                    <a:pt x="229654" y="116085"/>
                  </a:cubicBezTo>
                  <a:cubicBezTo>
                    <a:pt x="229654" y="115027"/>
                    <a:pt x="229654" y="113970"/>
                    <a:pt x="229859" y="112871"/>
                  </a:cubicBezTo>
                  <a:lnTo>
                    <a:pt x="227486" y="111567"/>
                  </a:lnTo>
                  <a:lnTo>
                    <a:pt x="211788" y="142819"/>
                  </a:lnTo>
                  <a:close/>
                  <a:moveTo>
                    <a:pt x="546067" y="16588"/>
                  </a:moveTo>
                  <a:lnTo>
                    <a:pt x="543913" y="15283"/>
                  </a:lnTo>
                  <a:cubicBezTo>
                    <a:pt x="543254" y="15942"/>
                    <a:pt x="541978" y="16794"/>
                    <a:pt x="540482" y="16794"/>
                  </a:cubicBezTo>
                  <a:cubicBezTo>
                    <a:pt x="538520" y="16794"/>
                    <a:pt x="533800" y="12715"/>
                    <a:pt x="525842" y="8390"/>
                  </a:cubicBezTo>
                  <a:cubicBezTo>
                    <a:pt x="517842" y="4092"/>
                    <a:pt x="506454" y="0"/>
                    <a:pt x="490756" y="0"/>
                  </a:cubicBezTo>
                  <a:cubicBezTo>
                    <a:pt x="443816" y="0"/>
                    <a:pt x="418418" y="38791"/>
                    <a:pt x="418418" y="80548"/>
                  </a:cubicBezTo>
                  <a:cubicBezTo>
                    <a:pt x="418418" y="122332"/>
                    <a:pt x="443816" y="161096"/>
                    <a:pt x="489892" y="161096"/>
                  </a:cubicBezTo>
                  <a:cubicBezTo>
                    <a:pt x="526048" y="161096"/>
                    <a:pt x="536160" y="140870"/>
                    <a:pt x="545189" y="140870"/>
                  </a:cubicBezTo>
                  <a:cubicBezTo>
                    <a:pt x="546067" y="140870"/>
                    <a:pt x="546698" y="141268"/>
                    <a:pt x="547137" y="141268"/>
                  </a:cubicBezTo>
                  <a:lnTo>
                    <a:pt x="548839" y="140430"/>
                  </a:lnTo>
                  <a:lnTo>
                    <a:pt x="529698" y="114135"/>
                  </a:lnTo>
                  <a:lnTo>
                    <a:pt x="527543" y="115453"/>
                  </a:lnTo>
                  <a:cubicBezTo>
                    <a:pt x="527749" y="116524"/>
                    <a:pt x="527955" y="117609"/>
                    <a:pt x="527955" y="118666"/>
                  </a:cubicBezTo>
                  <a:cubicBezTo>
                    <a:pt x="527955" y="129239"/>
                    <a:pt x="509472" y="140005"/>
                    <a:pt x="491621" y="139579"/>
                  </a:cubicBezTo>
                  <a:cubicBezTo>
                    <a:pt x="457606" y="138920"/>
                    <a:pt x="443816" y="110262"/>
                    <a:pt x="443816" y="80095"/>
                  </a:cubicBezTo>
                  <a:cubicBezTo>
                    <a:pt x="443816" y="50380"/>
                    <a:pt x="458456" y="21544"/>
                    <a:pt x="490976" y="21544"/>
                  </a:cubicBezTo>
                  <a:cubicBezTo>
                    <a:pt x="508196" y="21544"/>
                    <a:pt x="525842" y="30593"/>
                    <a:pt x="525842" y="38970"/>
                  </a:cubicBezTo>
                  <a:cubicBezTo>
                    <a:pt x="525842" y="40892"/>
                    <a:pt x="526240" y="42196"/>
                    <a:pt x="525842" y="43062"/>
                  </a:cubicBezTo>
                  <a:lnTo>
                    <a:pt x="528408" y="44146"/>
                  </a:lnTo>
                  <a:lnTo>
                    <a:pt x="546067" y="16588"/>
                  </a:lnTo>
                  <a:close/>
                </a:path>
              </a:pathLst>
            </a:custGeom>
            <a:solidFill>
              <a:srgbClr val="5E6A71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9030DAF6-0DA7-91D3-2388-E48194332A27}"/>
                </a:ext>
              </a:extLst>
            </p:cNvPr>
            <p:cNvSpPr/>
            <p:nvPr/>
          </p:nvSpPr>
          <p:spPr>
            <a:xfrm>
              <a:off x="8352653" y="362355"/>
              <a:ext cx="270002" cy="135627"/>
            </a:xfrm>
            <a:custGeom>
              <a:avLst/>
              <a:gdLst>
                <a:gd name="connsiteX0" fmla="*/ 920892 w 920891"/>
                <a:gd name="connsiteY0" fmla="*/ 462580 h 462580"/>
                <a:gd name="connsiteX1" fmla="*/ 899583 w 920891"/>
                <a:gd name="connsiteY1" fmla="*/ 449549 h 462580"/>
                <a:gd name="connsiteX2" fmla="*/ 21337 w 920891"/>
                <a:gd name="connsiteY2" fmla="*/ 22574 h 462580"/>
                <a:gd name="connsiteX3" fmla="*/ 0 w 920891"/>
                <a:gd name="connsiteY3" fmla="*/ 0 h 462580"/>
                <a:gd name="connsiteX4" fmla="*/ 920892 w 920891"/>
                <a:gd name="connsiteY4" fmla="*/ 0 h 462580"/>
                <a:gd name="connsiteX5" fmla="*/ 920892 w 920891"/>
                <a:gd name="connsiteY5" fmla="*/ 462580 h 462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0891" h="462580">
                  <a:moveTo>
                    <a:pt x="920892" y="462580"/>
                  </a:moveTo>
                  <a:cubicBezTo>
                    <a:pt x="920892" y="462553"/>
                    <a:pt x="900008" y="459298"/>
                    <a:pt x="899583" y="449549"/>
                  </a:cubicBezTo>
                  <a:cubicBezTo>
                    <a:pt x="880606" y="22574"/>
                    <a:pt x="841500" y="39148"/>
                    <a:pt x="21337" y="22574"/>
                  </a:cubicBezTo>
                  <a:cubicBezTo>
                    <a:pt x="5941" y="22245"/>
                    <a:pt x="0" y="0"/>
                    <a:pt x="0" y="0"/>
                  </a:cubicBezTo>
                  <a:lnTo>
                    <a:pt x="920892" y="0"/>
                  </a:lnTo>
                  <a:lnTo>
                    <a:pt x="920892" y="462580"/>
                  </a:lnTo>
                  <a:close/>
                </a:path>
              </a:pathLst>
            </a:custGeom>
            <a:solidFill>
              <a:srgbClr val="006778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A375C146-A907-98F5-299F-AD9CCBAED079}"/>
                </a:ext>
              </a:extLst>
            </p:cNvPr>
            <p:cNvSpPr/>
            <p:nvPr/>
          </p:nvSpPr>
          <p:spPr>
            <a:xfrm>
              <a:off x="8622657" y="226741"/>
              <a:ext cx="269998" cy="135627"/>
            </a:xfrm>
            <a:custGeom>
              <a:avLst/>
              <a:gdLst>
                <a:gd name="connsiteX0" fmla="*/ 0 w 920878"/>
                <a:gd name="connsiteY0" fmla="*/ 0 h 462580"/>
                <a:gd name="connsiteX1" fmla="*/ 21337 w 920878"/>
                <a:gd name="connsiteY1" fmla="*/ 13045 h 462580"/>
                <a:gd name="connsiteX2" fmla="*/ 899555 w 920878"/>
                <a:gd name="connsiteY2" fmla="*/ 440020 h 462580"/>
                <a:gd name="connsiteX3" fmla="*/ 920878 w 920878"/>
                <a:gd name="connsiteY3" fmla="*/ 462580 h 462580"/>
                <a:gd name="connsiteX4" fmla="*/ 0 w 920878"/>
                <a:gd name="connsiteY4" fmla="*/ 462580 h 462580"/>
                <a:gd name="connsiteX5" fmla="*/ 0 w 920878"/>
                <a:gd name="connsiteY5" fmla="*/ 0 h 462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0878" h="462580">
                  <a:moveTo>
                    <a:pt x="0" y="0"/>
                  </a:moveTo>
                  <a:cubicBezTo>
                    <a:pt x="0" y="28"/>
                    <a:pt x="20898" y="3295"/>
                    <a:pt x="21337" y="13045"/>
                  </a:cubicBezTo>
                  <a:cubicBezTo>
                    <a:pt x="40313" y="440020"/>
                    <a:pt x="79405" y="423432"/>
                    <a:pt x="899555" y="440020"/>
                  </a:cubicBezTo>
                  <a:cubicBezTo>
                    <a:pt x="914992" y="440336"/>
                    <a:pt x="920878" y="462580"/>
                    <a:pt x="920878" y="462580"/>
                  </a:cubicBezTo>
                  <a:lnTo>
                    <a:pt x="0" y="4625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30051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</p:grpSp>
    </p:spTree>
    <p:extLst>
      <p:ext uri="{BB962C8B-B14F-4D97-AF65-F5344CB8AC3E}">
        <p14:creationId xmlns:p14="http://schemas.microsoft.com/office/powerpoint/2010/main" val="42602044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18F4C-CB7D-C098-20F7-735B5BF2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68C9-EBB7-A297-D6DC-C627864A2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4" y="1700213"/>
            <a:ext cx="5257800" cy="4608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2D4810-2B90-0AA6-50A3-FAA693525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3338" y="1700213"/>
            <a:ext cx="5257800" cy="4608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AF942-57E9-C658-97D0-CCD0C6D6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492E1-15FD-4C6F-B8FD-2B00EFA195D4}" type="datetime1">
              <a:rPr lang="fi-FI" smtClean="0"/>
              <a:t>5.2.2026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22A13-454C-8B62-D409-A7DF970F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D61C9-F512-767A-8A76-B5367175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013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659F3ED9-005E-47C5-26A9-1F41A8730EE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83337" y="1"/>
            <a:ext cx="5808663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Click icon or drag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218F4C-CB7D-C098-20F7-735B5BF20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332657"/>
            <a:ext cx="5257800" cy="10087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68C9-EBB7-A297-D6DC-C627864A2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4" y="1700213"/>
            <a:ext cx="5257800" cy="4608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AF942-57E9-C658-97D0-CCD0C6D6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D5648-9676-4819-AFDD-283EACF1067D}" type="datetime1">
              <a:rPr lang="fi-FI" smtClean="0"/>
              <a:t>5.2.2026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22A13-454C-8B62-D409-A7DF970F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D61C9-F512-767A-8A76-B5367175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66180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18F4C-CB7D-C098-20F7-735B5BF2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68C9-EBB7-A297-D6DC-C627864A2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4" y="1700213"/>
            <a:ext cx="5257800" cy="4608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AF942-57E9-C658-97D0-CCD0C6D6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A01F5-4EE1-43E0-A7D8-1042FD97CBB4}" type="datetime1">
              <a:rPr lang="fi-FI" smtClean="0"/>
              <a:t>5.2.2026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22A13-454C-8B62-D409-A7DF970F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D61C9-F512-767A-8A76-B5367175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4A3890D8-311B-7F96-6B2B-029F936B9072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383338" y="1700213"/>
            <a:ext cx="5257800" cy="4608512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66765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18F4C-CB7D-C098-20F7-735B5BF2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68C9-EBB7-A297-D6DC-C627864A2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4" y="1700213"/>
            <a:ext cx="5257800" cy="1728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2D4810-2B90-0AA6-50A3-FAA693525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3338" y="1700213"/>
            <a:ext cx="5257800" cy="1728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AF942-57E9-C658-97D0-CCD0C6D6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E39B7-7993-48A9-8F1A-CDC520F2AC68}" type="datetime1">
              <a:rPr lang="fi-FI" smtClean="0"/>
              <a:t>5.2.2026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22A13-454C-8B62-D409-A7DF970F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D61C9-F512-767A-8A76-B5367175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able Placeholder 8">
            <a:extLst>
              <a:ext uri="{FF2B5EF4-FFF2-40B4-BE49-F238E27FC236}">
                <a16:creationId xmlns:a16="http://schemas.microsoft.com/office/drawing/2014/main" id="{048D07D5-CF7F-BE38-078C-C56AC80D25CD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50863" y="3716999"/>
            <a:ext cx="11090275" cy="2591725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99385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18F4C-CB7D-C098-20F7-735B5BF2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AF942-57E9-C658-97D0-CCD0C6D6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D9BB6-F0E3-4181-BA0C-12C20554215A}" type="datetime1">
              <a:rPr lang="fi-FI" smtClean="0"/>
              <a:t>5.2.2026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22A13-454C-8B62-D409-A7DF970F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D61C9-F512-767A-8A76-B5367175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able Placeholder 8">
            <a:extLst>
              <a:ext uri="{FF2B5EF4-FFF2-40B4-BE49-F238E27FC236}">
                <a16:creationId xmlns:a16="http://schemas.microsoft.com/office/drawing/2014/main" id="{048D07D5-CF7F-BE38-078C-C56AC80D25CD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50863" y="1700213"/>
            <a:ext cx="11090275" cy="4608511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76002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and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18F4C-CB7D-C098-20F7-735B5BF2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68C9-EBB7-A297-D6DC-C627864A2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4" y="1700213"/>
            <a:ext cx="5257800" cy="4608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2D4810-2B90-0AA6-50A3-FAA693525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3338" y="1700213"/>
            <a:ext cx="5257800" cy="1440787"/>
          </a:xfrm>
        </p:spPr>
        <p:txBody>
          <a:bodyPr/>
          <a:lstStyle>
            <a:lvl4pPr marL="811213" indent="0"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AF942-57E9-C658-97D0-CCD0C6D6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DC880-38F0-4F9E-A50B-8DF6AA79938B}" type="datetime1">
              <a:rPr lang="fi-FI" smtClean="0"/>
              <a:t>5.2.2026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22A13-454C-8B62-D409-A7DF970F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D61C9-F512-767A-8A76-B5367175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527FBC9-4A73-5D81-41C6-1A9B609D5D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3338" y="3429000"/>
            <a:ext cx="2448662" cy="2879725"/>
          </a:xfrm>
          <a:solidFill>
            <a:schemeClr val="accent1"/>
          </a:solidFill>
        </p:spPr>
        <p:txBody>
          <a:bodyPr lIns="180000" tIns="216000" rIns="180000" bIns="216000" anchor="ctr" anchorCtr="0">
            <a:normAutofit/>
          </a:bodyPr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2pPr>
            <a:lvl3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3pPr>
            <a:lvl4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4pPr>
            <a:lvl5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5pPr>
            <a:lvl6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6pPr>
            <a:lvl7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7pPr>
            <a:lvl8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8pPr>
            <a:lvl9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CCDD1EB-3E91-9E18-8A41-622D668D686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92000" y="3429000"/>
            <a:ext cx="2449138" cy="2879725"/>
          </a:xfrm>
          <a:solidFill>
            <a:srgbClr val="FFEEE5"/>
          </a:solidFill>
        </p:spPr>
        <p:txBody>
          <a:bodyPr lIns="180000" tIns="216000" rIns="180000" bIns="216000" anchor="ctr" anchorCtr="0">
            <a:normAutofit/>
          </a:bodyPr>
          <a:lstStyle>
            <a:lvl1pPr marL="0" indent="0" algn="ctr">
              <a:buFontTx/>
              <a:buNone/>
              <a:defRPr sz="1800">
                <a:latin typeface="+mj-lt"/>
              </a:defRPr>
            </a:lvl1pPr>
            <a:lvl2pPr marL="0" indent="0" algn="ctr">
              <a:buFontTx/>
              <a:buNone/>
              <a:defRPr sz="1600">
                <a:latin typeface="+mj-lt"/>
              </a:defRPr>
            </a:lvl2pPr>
            <a:lvl3pPr marL="0" indent="0" algn="ctr">
              <a:buFontTx/>
              <a:buNone/>
              <a:defRPr sz="1600">
                <a:latin typeface="+mj-lt"/>
              </a:defRPr>
            </a:lvl3pPr>
            <a:lvl4pPr marL="0" indent="0" algn="ctr">
              <a:buFontTx/>
              <a:buNone/>
              <a:defRPr sz="1600">
                <a:latin typeface="+mj-lt"/>
              </a:defRPr>
            </a:lvl4pPr>
            <a:lvl5pPr marL="0" indent="0" algn="ctr">
              <a:buFontTx/>
              <a:buNone/>
              <a:defRPr sz="1600">
                <a:latin typeface="+mj-lt"/>
              </a:defRPr>
            </a:lvl5pPr>
            <a:lvl6pPr marL="0" indent="0" algn="ctr">
              <a:buFontTx/>
              <a:buNone/>
              <a:defRPr sz="1600">
                <a:latin typeface="+mj-lt"/>
              </a:defRPr>
            </a:lvl6pPr>
            <a:lvl7pPr marL="0" indent="0" algn="ctr">
              <a:buFontTx/>
              <a:buNone/>
              <a:defRPr sz="1600">
                <a:latin typeface="+mj-lt"/>
              </a:defRPr>
            </a:lvl7pPr>
            <a:lvl8pPr marL="0" indent="0" algn="ctr">
              <a:buFontTx/>
              <a:buNone/>
              <a:defRPr sz="1600">
                <a:latin typeface="+mj-lt"/>
              </a:defRPr>
            </a:lvl8pPr>
            <a:lvl9pPr marL="0" indent="0" algn="ctr">
              <a:buFontTx/>
              <a:buNone/>
              <a:defRPr sz="1600">
                <a:latin typeface="+mj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90174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18F4C-CB7D-C098-20F7-735B5BF2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68C9-EBB7-A297-D6DC-C627864A2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4" y="1700213"/>
            <a:ext cx="3457574" cy="4608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2D4810-2B90-0AA6-50A3-FAA693525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67213" y="1700213"/>
            <a:ext cx="3457575" cy="4608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AF942-57E9-C658-97D0-CCD0C6D6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D4B50-5F6C-41C5-9F82-341340968BE8}" type="datetime1">
              <a:rPr lang="fi-FI" smtClean="0"/>
              <a:t>5.2.2026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22A13-454C-8B62-D409-A7DF970F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D61C9-F512-767A-8A76-B5367175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E41177BE-6F6C-58BB-91E6-75171EDFAA4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3563" y="1700213"/>
            <a:ext cx="3457575" cy="4608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17264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and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18F4C-CB7D-C098-20F7-735B5BF2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68C9-EBB7-A297-D6DC-C627864A2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4" y="1700213"/>
            <a:ext cx="3457574" cy="4608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2D4810-2B90-0AA6-50A3-FAA693525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67213" y="1700213"/>
            <a:ext cx="3457575" cy="4608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AF942-57E9-C658-97D0-CCD0C6D6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8FCAB-BF71-4234-9F44-78A70DAA3EA6}" type="datetime1">
              <a:rPr lang="fi-FI" smtClean="0"/>
              <a:t>5.2.2026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22A13-454C-8B62-D409-A7DF970F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D61C9-F512-767A-8A76-B5367175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E41177BE-6F6C-58BB-91E6-75171EDFAA4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3563" y="1700213"/>
            <a:ext cx="3457575" cy="1080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9B419F3-F29B-5FFC-036B-619FE9EA26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83562" y="2997000"/>
            <a:ext cx="3457575" cy="1584000"/>
          </a:xfrm>
          <a:solidFill>
            <a:schemeClr val="accent1"/>
          </a:solidFill>
        </p:spPr>
        <p:txBody>
          <a:bodyPr lIns="180000" tIns="216000" rIns="180000" bIns="216000" anchor="ctr" anchorCtr="0">
            <a:normAutofit/>
          </a:bodyPr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2pPr>
            <a:lvl3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3pPr>
            <a:lvl4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4pPr>
            <a:lvl5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5pPr>
            <a:lvl6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6pPr>
            <a:lvl7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7pPr>
            <a:lvl8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8pPr>
            <a:lvl9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EB981DC-D5A4-5D9D-828F-8D704791A74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97644" y="4786478"/>
            <a:ext cx="3443494" cy="1511725"/>
          </a:xfrm>
          <a:solidFill>
            <a:srgbClr val="FFEEE5"/>
          </a:solidFill>
        </p:spPr>
        <p:txBody>
          <a:bodyPr lIns="180000" tIns="216000" rIns="180000" bIns="216000" anchor="ctr" anchorCtr="0">
            <a:normAutofit/>
          </a:bodyPr>
          <a:lstStyle>
            <a:lvl1pPr marL="0" indent="0" algn="ctr">
              <a:buFontTx/>
              <a:buNone/>
              <a:defRPr sz="1800">
                <a:latin typeface="+mj-lt"/>
              </a:defRPr>
            </a:lvl1pPr>
            <a:lvl2pPr marL="0" indent="0" algn="ctr">
              <a:buFontTx/>
              <a:buNone/>
              <a:defRPr sz="1600">
                <a:latin typeface="+mj-lt"/>
              </a:defRPr>
            </a:lvl2pPr>
            <a:lvl3pPr marL="0" indent="0" algn="ctr">
              <a:buFontTx/>
              <a:buNone/>
              <a:defRPr sz="1600">
                <a:latin typeface="+mj-lt"/>
              </a:defRPr>
            </a:lvl3pPr>
            <a:lvl4pPr marL="0" indent="0" algn="ctr">
              <a:buFontTx/>
              <a:buNone/>
              <a:defRPr sz="1600">
                <a:latin typeface="+mj-lt"/>
              </a:defRPr>
            </a:lvl4pPr>
            <a:lvl5pPr marL="0" indent="0" algn="ctr">
              <a:buFontTx/>
              <a:buNone/>
              <a:defRPr sz="1600">
                <a:latin typeface="+mj-lt"/>
              </a:defRPr>
            </a:lvl5pPr>
            <a:lvl6pPr marL="0" indent="0" algn="ctr">
              <a:buFontTx/>
              <a:buNone/>
              <a:defRPr sz="1600">
                <a:latin typeface="+mj-lt"/>
              </a:defRPr>
            </a:lvl6pPr>
            <a:lvl7pPr marL="0" indent="0" algn="ctr">
              <a:buFontTx/>
              <a:buNone/>
              <a:defRPr sz="1600">
                <a:latin typeface="+mj-lt"/>
              </a:defRPr>
            </a:lvl7pPr>
            <a:lvl8pPr marL="0" indent="0" algn="ctr">
              <a:buFontTx/>
              <a:buNone/>
              <a:defRPr sz="1600">
                <a:latin typeface="+mj-lt"/>
              </a:defRPr>
            </a:lvl8pPr>
            <a:lvl9pPr marL="0" indent="0" algn="ctr">
              <a:buFontTx/>
              <a:buNone/>
              <a:defRPr sz="1600">
                <a:latin typeface="+mj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50821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18F4C-CB7D-C098-20F7-735B5BF2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68C9-EBB7-A297-D6DC-C627864A2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4" y="1700213"/>
            <a:ext cx="3457574" cy="4608512"/>
          </a:xfrm>
          <a:solidFill>
            <a:srgbClr val="FFEEE5"/>
          </a:solidFill>
        </p:spPr>
        <p:txBody>
          <a:bodyPr lIns="180000" tIns="216000" rIns="180000" bIns="216000"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2D4810-2B90-0AA6-50A3-FAA693525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84104" y="1700213"/>
            <a:ext cx="3457575" cy="4608512"/>
          </a:xfrm>
          <a:solidFill>
            <a:srgbClr val="FFEEE5"/>
          </a:solidFill>
        </p:spPr>
        <p:txBody>
          <a:bodyPr lIns="180000" tIns="216000" rIns="180000" bIns="216000"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AF942-57E9-C658-97D0-CCD0C6D6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BA214-E422-4121-BFA9-85D6B8A62FFA}" type="datetime1">
              <a:rPr lang="fi-FI" smtClean="0"/>
              <a:t>5.2.2026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22A13-454C-8B62-D409-A7DF970F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D61C9-F512-767A-8A76-B5367175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F2D6130C-C1D0-2249-5436-38E1A1C78E5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700213"/>
            <a:ext cx="3457575" cy="460851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Click icon or 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42021258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18F4C-CB7D-C098-20F7-735B5BF2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68C9-EBB7-A297-D6DC-C627864A2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4" y="1700213"/>
            <a:ext cx="3457574" cy="4608512"/>
          </a:xfrm>
          <a:solidFill>
            <a:srgbClr val="FFEEE5"/>
          </a:solidFill>
        </p:spPr>
        <p:txBody>
          <a:bodyPr lIns="180000" tIns="216000" rIns="180000" bIns="216000"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AF942-57E9-C658-97D0-CCD0C6D6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A9E1D-0199-4D73-AF41-033F67B4222B}" type="datetime1">
              <a:rPr lang="fi-FI" smtClean="0"/>
              <a:t>5.2.2026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22A13-454C-8B62-D409-A7DF970F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D61C9-F512-767A-8A76-B5367175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F2D6130C-C1D0-2249-5436-38E1A1C78E5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700213"/>
            <a:ext cx="7273925" cy="460851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Click icon or 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2843153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for long titles">
    <p:bg>
      <p:bgPr>
        <a:solidFill>
          <a:srgbClr val="FFEE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2CD410D-72C0-E88B-CC93-4A4BF0B8DD7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08439" y="1"/>
            <a:ext cx="8183562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Drag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A9E770-FF34-BD2E-16F5-3C92209917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9436" y="2348880"/>
            <a:ext cx="10188564" cy="2880000"/>
          </a:xfrm>
          <a:solidFill>
            <a:schemeClr val="bg1"/>
          </a:solidFill>
        </p:spPr>
        <p:txBody>
          <a:bodyPr lIns="360000" tIns="216000" rIns="360000" bIns="1080000" anchor="b" anchorCtr="0">
            <a:normAutofit/>
          </a:bodyPr>
          <a:lstStyle>
            <a:lvl1pPr algn="l">
              <a:defRPr sz="35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9B0C3A-9107-0933-8B47-541221241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00" y="4293000"/>
            <a:ext cx="9432000" cy="72008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244C69-E1C5-7D27-0EE5-095D48F88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B0E6E-1C96-4CB7-99F9-994DCA6D5ED3}" type="datetime1">
              <a:rPr lang="fi-FI" smtClean="0"/>
              <a:t>5.2.2026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98C187-0C4E-639A-3C86-AD6C849D4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0BA876-7477-C261-BC9E-F8FBA1EBD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C428C0-688E-7B47-BEB3-B3163919E89C}"/>
              </a:ext>
            </a:extLst>
          </p:cNvPr>
          <p:cNvSpPr/>
          <p:nvPr userDrawn="1"/>
        </p:nvSpPr>
        <p:spPr>
          <a:xfrm>
            <a:off x="983432" y="2348880"/>
            <a:ext cx="36000" cy="288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16000" rIns="180000" bIns="216000"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4C33EB4-0783-CBDD-7081-87AFE04D75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30911" y="890894"/>
            <a:ext cx="1584176" cy="1007542"/>
            <a:chOff x="8352653" y="226741"/>
            <a:chExt cx="540002" cy="343443"/>
          </a:xfrm>
        </p:grpSpPr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4A1B5845-FDEC-0B12-513D-6C126FF433C8}"/>
                </a:ext>
              </a:extLst>
            </p:cNvPr>
            <p:cNvSpPr/>
            <p:nvPr/>
          </p:nvSpPr>
          <p:spPr>
            <a:xfrm>
              <a:off x="8541219" y="522951"/>
              <a:ext cx="160917" cy="47233"/>
            </a:xfrm>
            <a:custGeom>
              <a:avLst/>
              <a:gdLst>
                <a:gd name="connsiteX0" fmla="*/ 127635 w 548838"/>
                <a:gd name="connsiteY0" fmla="*/ 16588 h 161095"/>
                <a:gd name="connsiteX1" fmla="*/ 125495 w 548838"/>
                <a:gd name="connsiteY1" fmla="*/ 15283 h 161095"/>
                <a:gd name="connsiteX2" fmla="*/ 122051 w 548838"/>
                <a:gd name="connsiteY2" fmla="*/ 16794 h 161095"/>
                <a:gd name="connsiteX3" fmla="*/ 107424 w 548838"/>
                <a:gd name="connsiteY3" fmla="*/ 8390 h 161095"/>
                <a:gd name="connsiteX4" fmla="*/ 72325 w 548838"/>
                <a:gd name="connsiteY4" fmla="*/ 0 h 161095"/>
                <a:gd name="connsiteX5" fmla="*/ 0 w 548838"/>
                <a:gd name="connsiteY5" fmla="*/ 80548 h 161095"/>
                <a:gd name="connsiteX6" fmla="*/ 71460 w 548838"/>
                <a:gd name="connsiteY6" fmla="*/ 161096 h 161095"/>
                <a:gd name="connsiteX7" fmla="*/ 126771 w 548838"/>
                <a:gd name="connsiteY7" fmla="*/ 140870 h 161095"/>
                <a:gd name="connsiteX8" fmla="*/ 128733 w 548838"/>
                <a:gd name="connsiteY8" fmla="*/ 141268 h 161095"/>
                <a:gd name="connsiteX9" fmla="*/ 130448 w 548838"/>
                <a:gd name="connsiteY9" fmla="*/ 140430 h 161095"/>
                <a:gd name="connsiteX10" fmla="*/ 111280 w 548838"/>
                <a:gd name="connsiteY10" fmla="*/ 114135 h 161095"/>
                <a:gd name="connsiteX11" fmla="*/ 109126 w 548838"/>
                <a:gd name="connsiteY11" fmla="*/ 115453 h 161095"/>
                <a:gd name="connsiteX12" fmla="*/ 109578 w 548838"/>
                <a:gd name="connsiteY12" fmla="*/ 118666 h 161095"/>
                <a:gd name="connsiteX13" fmla="*/ 73176 w 548838"/>
                <a:gd name="connsiteY13" fmla="*/ 139579 h 161095"/>
                <a:gd name="connsiteX14" fmla="*/ 25398 w 548838"/>
                <a:gd name="connsiteY14" fmla="*/ 80095 h 161095"/>
                <a:gd name="connsiteX15" fmla="*/ 72545 w 548838"/>
                <a:gd name="connsiteY15" fmla="*/ 21544 h 161095"/>
                <a:gd name="connsiteX16" fmla="*/ 107424 w 548838"/>
                <a:gd name="connsiteY16" fmla="*/ 38970 h 161095"/>
                <a:gd name="connsiteX17" fmla="*/ 107424 w 548838"/>
                <a:gd name="connsiteY17" fmla="*/ 43062 h 161095"/>
                <a:gd name="connsiteX18" fmla="*/ 109990 w 548838"/>
                <a:gd name="connsiteY18" fmla="*/ 44146 h 161095"/>
                <a:gd name="connsiteX19" fmla="*/ 127635 w 548838"/>
                <a:gd name="connsiteY19" fmla="*/ 16588 h 161095"/>
                <a:gd name="connsiteX20" fmla="*/ 211788 w 548838"/>
                <a:gd name="connsiteY20" fmla="*/ 142819 h 161095"/>
                <a:gd name="connsiteX21" fmla="*/ 214368 w 548838"/>
                <a:gd name="connsiteY21" fmla="*/ 143877 h 161095"/>
                <a:gd name="connsiteX22" fmla="*/ 217620 w 548838"/>
                <a:gd name="connsiteY22" fmla="*/ 142160 h 161095"/>
                <a:gd name="connsiteX23" fmla="*/ 277459 w 548838"/>
                <a:gd name="connsiteY23" fmla="*/ 161096 h 161095"/>
                <a:gd name="connsiteX24" fmla="*/ 334690 w 548838"/>
                <a:gd name="connsiteY24" fmla="*/ 112432 h 161095"/>
                <a:gd name="connsiteX25" fmla="*/ 241495 w 548838"/>
                <a:gd name="connsiteY25" fmla="*/ 44805 h 161095"/>
                <a:gd name="connsiteX26" fmla="*/ 273781 w 548838"/>
                <a:gd name="connsiteY26" fmla="*/ 21544 h 161095"/>
                <a:gd name="connsiteX27" fmla="*/ 315096 w 548838"/>
                <a:gd name="connsiteY27" fmla="*/ 41153 h 161095"/>
                <a:gd name="connsiteX28" fmla="*/ 314890 w 548838"/>
                <a:gd name="connsiteY28" fmla="*/ 43487 h 161095"/>
                <a:gd name="connsiteX29" fmla="*/ 317676 w 548838"/>
                <a:gd name="connsiteY29" fmla="*/ 44805 h 161095"/>
                <a:gd name="connsiteX30" fmla="*/ 332755 w 548838"/>
                <a:gd name="connsiteY30" fmla="*/ 12276 h 161095"/>
                <a:gd name="connsiteX31" fmla="*/ 330615 w 548838"/>
                <a:gd name="connsiteY31" fmla="*/ 11425 h 161095"/>
                <a:gd name="connsiteX32" fmla="*/ 325675 w 548838"/>
                <a:gd name="connsiteY32" fmla="*/ 13786 h 161095"/>
                <a:gd name="connsiteX33" fmla="*/ 310376 w 548838"/>
                <a:gd name="connsiteY33" fmla="*/ 6880 h 161095"/>
                <a:gd name="connsiteX34" fmla="*/ 275085 w 548838"/>
                <a:gd name="connsiteY34" fmla="*/ 0 h 161095"/>
                <a:gd name="connsiteX35" fmla="*/ 216961 w 548838"/>
                <a:gd name="connsiteY35" fmla="*/ 45643 h 161095"/>
                <a:gd name="connsiteX36" fmla="*/ 309306 w 548838"/>
                <a:gd name="connsiteY36" fmla="*/ 113737 h 161095"/>
                <a:gd name="connsiteX37" fmla="*/ 277651 w 548838"/>
                <a:gd name="connsiteY37" fmla="*/ 139579 h 161095"/>
                <a:gd name="connsiteX38" fmla="*/ 229654 w 548838"/>
                <a:gd name="connsiteY38" fmla="*/ 116085 h 161095"/>
                <a:gd name="connsiteX39" fmla="*/ 229859 w 548838"/>
                <a:gd name="connsiteY39" fmla="*/ 112871 h 161095"/>
                <a:gd name="connsiteX40" fmla="*/ 227486 w 548838"/>
                <a:gd name="connsiteY40" fmla="*/ 111567 h 161095"/>
                <a:gd name="connsiteX41" fmla="*/ 211788 w 548838"/>
                <a:gd name="connsiteY41" fmla="*/ 142819 h 161095"/>
                <a:gd name="connsiteX42" fmla="*/ 546067 w 548838"/>
                <a:gd name="connsiteY42" fmla="*/ 16588 h 161095"/>
                <a:gd name="connsiteX43" fmla="*/ 543913 w 548838"/>
                <a:gd name="connsiteY43" fmla="*/ 15283 h 161095"/>
                <a:gd name="connsiteX44" fmla="*/ 540482 w 548838"/>
                <a:gd name="connsiteY44" fmla="*/ 16794 h 161095"/>
                <a:gd name="connsiteX45" fmla="*/ 525842 w 548838"/>
                <a:gd name="connsiteY45" fmla="*/ 8390 h 161095"/>
                <a:gd name="connsiteX46" fmla="*/ 490756 w 548838"/>
                <a:gd name="connsiteY46" fmla="*/ 0 h 161095"/>
                <a:gd name="connsiteX47" fmla="*/ 418418 w 548838"/>
                <a:gd name="connsiteY47" fmla="*/ 80548 h 161095"/>
                <a:gd name="connsiteX48" fmla="*/ 489892 w 548838"/>
                <a:gd name="connsiteY48" fmla="*/ 161096 h 161095"/>
                <a:gd name="connsiteX49" fmla="*/ 545189 w 548838"/>
                <a:gd name="connsiteY49" fmla="*/ 140870 h 161095"/>
                <a:gd name="connsiteX50" fmla="*/ 547137 w 548838"/>
                <a:gd name="connsiteY50" fmla="*/ 141268 h 161095"/>
                <a:gd name="connsiteX51" fmla="*/ 548839 w 548838"/>
                <a:gd name="connsiteY51" fmla="*/ 140430 h 161095"/>
                <a:gd name="connsiteX52" fmla="*/ 529698 w 548838"/>
                <a:gd name="connsiteY52" fmla="*/ 114135 h 161095"/>
                <a:gd name="connsiteX53" fmla="*/ 527543 w 548838"/>
                <a:gd name="connsiteY53" fmla="*/ 115453 h 161095"/>
                <a:gd name="connsiteX54" fmla="*/ 527955 w 548838"/>
                <a:gd name="connsiteY54" fmla="*/ 118666 h 161095"/>
                <a:gd name="connsiteX55" fmla="*/ 491621 w 548838"/>
                <a:gd name="connsiteY55" fmla="*/ 139579 h 161095"/>
                <a:gd name="connsiteX56" fmla="*/ 443816 w 548838"/>
                <a:gd name="connsiteY56" fmla="*/ 80095 h 161095"/>
                <a:gd name="connsiteX57" fmla="*/ 490976 w 548838"/>
                <a:gd name="connsiteY57" fmla="*/ 21544 h 161095"/>
                <a:gd name="connsiteX58" fmla="*/ 525842 w 548838"/>
                <a:gd name="connsiteY58" fmla="*/ 38970 h 161095"/>
                <a:gd name="connsiteX59" fmla="*/ 525842 w 548838"/>
                <a:gd name="connsiteY59" fmla="*/ 43062 h 161095"/>
                <a:gd name="connsiteX60" fmla="*/ 528408 w 548838"/>
                <a:gd name="connsiteY60" fmla="*/ 44146 h 161095"/>
                <a:gd name="connsiteX61" fmla="*/ 546067 w 548838"/>
                <a:gd name="connsiteY61" fmla="*/ 16588 h 161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48838" h="161095">
                  <a:moveTo>
                    <a:pt x="127635" y="16588"/>
                  </a:moveTo>
                  <a:lnTo>
                    <a:pt x="125495" y="15283"/>
                  </a:lnTo>
                  <a:cubicBezTo>
                    <a:pt x="124836" y="15942"/>
                    <a:pt x="123547" y="16794"/>
                    <a:pt x="122051" y="16794"/>
                  </a:cubicBezTo>
                  <a:cubicBezTo>
                    <a:pt x="120103" y="16794"/>
                    <a:pt x="115369" y="12715"/>
                    <a:pt x="107424" y="8390"/>
                  </a:cubicBezTo>
                  <a:cubicBezTo>
                    <a:pt x="99438" y="4092"/>
                    <a:pt x="88009" y="0"/>
                    <a:pt x="72325" y="0"/>
                  </a:cubicBezTo>
                  <a:cubicBezTo>
                    <a:pt x="25398" y="0"/>
                    <a:pt x="0" y="38791"/>
                    <a:pt x="0" y="80548"/>
                  </a:cubicBezTo>
                  <a:cubicBezTo>
                    <a:pt x="0" y="122332"/>
                    <a:pt x="25398" y="161096"/>
                    <a:pt x="71460" y="161096"/>
                  </a:cubicBezTo>
                  <a:cubicBezTo>
                    <a:pt x="107616" y="161096"/>
                    <a:pt x="117742" y="140870"/>
                    <a:pt x="126771" y="140870"/>
                  </a:cubicBezTo>
                  <a:cubicBezTo>
                    <a:pt x="127635" y="140870"/>
                    <a:pt x="128294" y="141268"/>
                    <a:pt x="128733" y="141268"/>
                  </a:cubicBezTo>
                  <a:lnTo>
                    <a:pt x="130448" y="140430"/>
                  </a:lnTo>
                  <a:lnTo>
                    <a:pt x="111280" y="114135"/>
                  </a:lnTo>
                  <a:lnTo>
                    <a:pt x="109126" y="115453"/>
                  </a:lnTo>
                  <a:cubicBezTo>
                    <a:pt x="109331" y="116524"/>
                    <a:pt x="109578" y="117609"/>
                    <a:pt x="109578" y="118666"/>
                  </a:cubicBezTo>
                  <a:cubicBezTo>
                    <a:pt x="109578" y="129239"/>
                    <a:pt x="91055" y="140005"/>
                    <a:pt x="73176" y="139579"/>
                  </a:cubicBezTo>
                  <a:cubicBezTo>
                    <a:pt x="39161" y="138920"/>
                    <a:pt x="25398" y="110262"/>
                    <a:pt x="25398" y="80095"/>
                  </a:cubicBezTo>
                  <a:cubicBezTo>
                    <a:pt x="25398" y="50380"/>
                    <a:pt x="40039" y="21544"/>
                    <a:pt x="72545" y="21544"/>
                  </a:cubicBezTo>
                  <a:cubicBezTo>
                    <a:pt x="89765" y="21544"/>
                    <a:pt x="107424" y="30593"/>
                    <a:pt x="107424" y="38970"/>
                  </a:cubicBezTo>
                  <a:cubicBezTo>
                    <a:pt x="107424" y="40892"/>
                    <a:pt x="107836" y="42196"/>
                    <a:pt x="107424" y="43062"/>
                  </a:cubicBezTo>
                  <a:lnTo>
                    <a:pt x="109990" y="44146"/>
                  </a:lnTo>
                  <a:lnTo>
                    <a:pt x="127635" y="16588"/>
                  </a:lnTo>
                  <a:close/>
                  <a:moveTo>
                    <a:pt x="211788" y="142819"/>
                  </a:moveTo>
                  <a:lnTo>
                    <a:pt x="214368" y="143877"/>
                  </a:lnTo>
                  <a:cubicBezTo>
                    <a:pt x="215232" y="142819"/>
                    <a:pt x="216536" y="142366"/>
                    <a:pt x="217620" y="142160"/>
                  </a:cubicBezTo>
                  <a:cubicBezTo>
                    <a:pt x="219980" y="141927"/>
                    <a:pt x="237406" y="161096"/>
                    <a:pt x="277459" y="161096"/>
                  </a:cubicBezTo>
                  <a:cubicBezTo>
                    <a:pt x="311446" y="161096"/>
                    <a:pt x="334690" y="141502"/>
                    <a:pt x="334690" y="112432"/>
                  </a:cubicBezTo>
                  <a:cubicBezTo>
                    <a:pt x="334690" y="48458"/>
                    <a:pt x="241495" y="79655"/>
                    <a:pt x="241495" y="44805"/>
                  </a:cubicBezTo>
                  <a:cubicBezTo>
                    <a:pt x="241495" y="31445"/>
                    <a:pt x="249467" y="21544"/>
                    <a:pt x="273781" y="21544"/>
                  </a:cubicBezTo>
                  <a:cubicBezTo>
                    <a:pt x="292717" y="21544"/>
                    <a:pt x="315096" y="29715"/>
                    <a:pt x="315096" y="41153"/>
                  </a:cubicBezTo>
                  <a:cubicBezTo>
                    <a:pt x="315096" y="41977"/>
                    <a:pt x="315096" y="42855"/>
                    <a:pt x="314890" y="43487"/>
                  </a:cubicBezTo>
                  <a:lnTo>
                    <a:pt x="317676" y="44805"/>
                  </a:lnTo>
                  <a:lnTo>
                    <a:pt x="332755" y="12276"/>
                  </a:lnTo>
                  <a:lnTo>
                    <a:pt x="330615" y="11425"/>
                  </a:lnTo>
                  <a:cubicBezTo>
                    <a:pt x="328886" y="13347"/>
                    <a:pt x="326938" y="13786"/>
                    <a:pt x="325675" y="13786"/>
                  </a:cubicBezTo>
                  <a:cubicBezTo>
                    <a:pt x="323096" y="13786"/>
                    <a:pt x="318334" y="10326"/>
                    <a:pt x="310376" y="6880"/>
                  </a:cubicBezTo>
                  <a:cubicBezTo>
                    <a:pt x="302418" y="3433"/>
                    <a:pt x="291221" y="0"/>
                    <a:pt x="275085" y="0"/>
                  </a:cubicBezTo>
                  <a:cubicBezTo>
                    <a:pt x="241070" y="0"/>
                    <a:pt x="216961" y="16368"/>
                    <a:pt x="216961" y="45643"/>
                  </a:cubicBezTo>
                  <a:cubicBezTo>
                    <a:pt x="216961" y="107063"/>
                    <a:pt x="309306" y="74534"/>
                    <a:pt x="309306" y="113737"/>
                  </a:cubicBezTo>
                  <a:cubicBezTo>
                    <a:pt x="309306" y="131587"/>
                    <a:pt x="296367" y="139579"/>
                    <a:pt x="277651" y="139579"/>
                  </a:cubicBezTo>
                  <a:cubicBezTo>
                    <a:pt x="255916" y="139579"/>
                    <a:pt x="229654" y="127509"/>
                    <a:pt x="229654" y="116085"/>
                  </a:cubicBezTo>
                  <a:cubicBezTo>
                    <a:pt x="229654" y="115027"/>
                    <a:pt x="229654" y="113970"/>
                    <a:pt x="229859" y="112871"/>
                  </a:cubicBezTo>
                  <a:lnTo>
                    <a:pt x="227486" y="111567"/>
                  </a:lnTo>
                  <a:lnTo>
                    <a:pt x="211788" y="142819"/>
                  </a:lnTo>
                  <a:close/>
                  <a:moveTo>
                    <a:pt x="546067" y="16588"/>
                  </a:moveTo>
                  <a:lnTo>
                    <a:pt x="543913" y="15283"/>
                  </a:lnTo>
                  <a:cubicBezTo>
                    <a:pt x="543254" y="15942"/>
                    <a:pt x="541978" y="16794"/>
                    <a:pt x="540482" y="16794"/>
                  </a:cubicBezTo>
                  <a:cubicBezTo>
                    <a:pt x="538520" y="16794"/>
                    <a:pt x="533800" y="12715"/>
                    <a:pt x="525842" y="8390"/>
                  </a:cubicBezTo>
                  <a:cubicBezTo>
                    <a:pt x="517842" y="4092"/>
                    <a:pt x="506454" y="0"/>
                    <a:pt x="490756" y="0"/>
                  </a:cubicBezTo>
                  <a:cubicBezTo>
                    <a:pt x="443816" y="0"/>
                    <a:pt x="418418" y="38791"/>
                    <a:pt x="418418" y="80548"/>
                  </a:cubicBezTo>
                  <a:cubicBezTo>
                    <a:pt x="418418" y="122332"/>
                    <a:pt x="443816" y="161096"/>
                    <a:pt x="489892" y="161096"/>
                  </a:cubicBezTo>
                  <a:cubicBezTo>
                    <a:pt x="526048" y="161096"/>
                    <a:pt x="536160" y="140870"/>
                    <a:pt x="545189" y="140870"/>
                  </a:cubicBezTo>
                  <a:cubicBezTo>
                    <a:pt x="546067" y="140870"/>
                    <a:pt x="546698" y="141268"/>
                    <a:pt x="547137" y="141268"/>
                  </a:cubicBezTo>
                  <a:lnTo>
                    <a:pt x="548839" y="140430"/>
                  </a:lnTo>
                  <a:lnTo>
                    <a:pt x="529698" y="114135"/>
                  </a:lnTo>
                  <a:lnTo>
                    <a:pt x="527543" y="115453"/>
                  </a:lnTo>
                  <a:cubicBezTo>
                    <a:pt x="527749" y="116524"/>
                    <a:pt x="527955" y="117609"/>
                    <a:pt x="527955" y="118666"/>
                  </a:cubicBezTo>
                  <a:cubicBezTo>
                    <a:pt x="527955" y="129239"/>
                    <a:pt x="509472" y="140005"/>
                    <a:pt x="491621" y="139579"/>
                  </a:cubicBezTo>
                  <a:cubicBezTo>
                    <a:pt x="457606" y="138920"/>
                    <a:pt x="443816" y="110262"/>
                    <a:pt x="443816" y="80095"/>
                  </a:cubicBezTo>
                  <a:cubicBezTo>
                    <a:pt x="443816" y="50380"/>
                    <a:pt x="458456" y="21544"/>
                    <a:pt x="490976" y="21544"/>
                  </a:cubicBezTo>
                  <a:cubicBezTo>
                    <a:pt x="508196" y="21544"/>
                    <a:pt x="525842" y="30593"/>
                    <a:pt x="525842" y="38970"/>
                  </a:cubicBezTo>
                  <a:cubicBezTo>
                    <a:pt x="525842" y="40892"/>
                    <a:pt x="526240" y="42196"/>
                    <a:pt x="525842" y="43062"/>
                  </a:cubicBezTo>
                  <a:lnTo>
                    <a:pt x="528408" y="44146"/>
                  </a:lnTo>
                  <a:lnTo>
                    <a:pt x="546067" y="16588"/>
                  </a:lnTo>
                  <a:close/>
                </a:path>
              </a:pathLst>
            </a:custGeom>
            <a:solidFill>
              <a:srgbClr val="5E6A71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091F5A1B-04A4-7E29-9329-CEAA83EE6D52}"/>
                </a:ext>
              </a:extLst>
            </p:cNvPr>
            <p:cNvSpPr/>
            <p:nvPr/>
          </p:nvSpPr>
          <p:spPr>
            <a:xfrm>
              <a:off x="8352653" y="362355"/>
              <a:ext cx="270002" cy="135627"/>
            </a:xfrm>
            <a:custGeom>
              <a:avLst/>
              <a:gdLst>
                <a:gd name="connsiteX0" fmla="*/ 920892 w 920891"/>
                <a:gd name="connsiteY0" fmla="*/ 462580 h 462580"/>
                <a:gd name="connsiteX1" fmla="*/ 899583 w 920891"/>
                <a:gd name="connsiteY1" fmla="*/ 449549 h 462580"/>
                <a:gd name="connsiteX2" fmla="*/ 21337 w 920891"/>
                <a:gd name="connsiteY2" fmla="*/ 22574 h 462580"/>
                <a:gd name="connsiteX3" fmla="*/ 0 w 920891"/>
                <a:gd name="connsiteY3" fmla="*/ 0 h 462580"/>
                <a:gd name="connsiteX4" fmla="*/ 920892 w 920891"/>
                <a:gd name="connsiteY4" fmla="*/ 0 h 462580"/>
                <a:gd name="connsiteX5" fmla="*/ 920892 w 920891"/>
                <a:gd name="connsiteY5" fmla="*/ 462580 h 462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0891" h="462580">
                  <a:moveTo>
                    <a:pt x="920892" y="462580"/>
                  </a:moveTo>
                  <a:cubicBezTo>
                    <a:pt x="920892" y="462553"/>
                    <a:pt x="900008" y="459298"/>
                    <a:pt x="899583" y="449549"/>
                  </a:cubicBezTo>
                  <a:cubicBezTo>
                    <a:pt x="880606" y="22574"/>
                    <a:pt x="841500" y="39148"/>
                    <a:pt x="21337" y="22574"/>
                  </a:cubicBezTo>
                  <a:cubicBezTo>
                    <a:pt x="5941" y="22245"/>
                    <a:pt x="0" y="0"/>
                    <a:pt x="0" y="0"/>
                  </a:cubicBezTo>
                  <a:lnTo>
                    <a:pt x="920892" y="0"/>
                  </a:lnTo>
                  <a:lnTo>
                    <a:pt x="920892" y="462580"/>
                  </a:lnTo>
                  <a:close/>
                </a:path>
              </a:pathLst>
            </a:custGeom>
            <a:solidFill>
              <a:srgbClr val="006778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96CED71E-9C00-1F1A-6977-927AE425E793}"/>
                </a:ext>
              </a:extLst>
            </p:cNvPr>
            <p:cNvSpPr/>
            <p:nvPr/>
          </p:nvSpPr>
          <p:spPr>
            <a:xfrm>
              <a:off x="8622657" y="226741"/>
              <a:ext cx="269998" cy="135627"/>
            </a:xfrm>
            <a:custGeom>
              <a:avLst/>
              <a:gdLst>
                <a:gd name="connsiteX0" fmla="*/ 0 w 920878"/>
                <a:gd name="connsiteY0" fmla="*/ 0 h 462580"/>
                <a:gd name="connsiteX1" fmla="*/ 21337 w 920878"/>
                <a:gd name="connsiteY1" fmla="*/ 13045 h 462580"/>
                <a:gd name="connsiteX2" fmla="*/ 899555 w 920878"/>
                <a:gd name="connsiteY2" fmla="*/ 440020 h 462580"/>
                <a:gd name="connsiteX3" fmla="*/ 920878 w 920878"/>
                <a:gd name="connsiteY3" fmla="*/ 462580 h 462580"/>
                <a:gd name="connsiteX4" fmla="*/ 0 w 920878"/>
                <a:gd name="connsiteY4" fmla="*/ 462580 h 462580"/>
                <a:gd name="connsiteX5" fmla="*/ 0 w 920878"/>
                <a:gd name="connsiteY5" fmla="*/ 0 h 462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0878" h="462580">
                  <a:moveTo>
                    <a:pt x="0" y="0"/>
                  </a:moveTo>
                  <a:cubicBezTo>
                    <a:pt x="0" y="28"/>
                    <a:pt x="20898" y="3295"/>
                    <a:pt x="21337" y="13045"/>
                  </a:cubicBezTo>
                  <a:cubicBezTo>
                    <a:pt x="40313" y="440020"/>
                    <a:pt x="79405" y="423432"/>
                    <a:pt x="899555" y="440020"/>
                  </a:cubicBezTo>
                  <a:cubicBezTo>
                    <a:pt x="914992" y="440336"/>
                    <a:pt x="920878" y="462580"/>
                    <a:pt x="920878" y="462580"/>
                  </a:cubicBezTo>
                  <a:lnTo>
                    <a:pt x="0" y="4625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30051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</p:grpSp>
    </p:spTree>
    <p:extLst>
      <p:ext uri="{BB962C8B-B14F-4D97-AF65-F5344CB8AC3E}">
        <p14:creationId xmlns:p14="http://schemas.microsoft.com/office/powerpoint/2010/main" val="30664795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1CDD30-2242-1C93-591D-DE2666726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700213"/>
            <a:ext cx="5257799" cy="648787"/>
          </a:xfrm>
        </p:spPr>
        <p:txBody>
          <a:bodyPr anchor="b">
            <a:normAutofit/>
          </a:bodyPr>
          <a:lstStyle>
            <a:lvl1pPr marL="0" indent="0">
              <a:buNone/>
              <a:defRPr sz="23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3D6183C-4D0E-4E70-78DF-2C84EBCF58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4" y="2493000"/>
            <a:ext cx="5257799" cy="3815725"/>
          </a:xfrm>
          <a:solidFill>
            <a:srgbClr val="FFEEE5"/>
          </a:solidFill>
        </p:spPr>
        <p:txBody>
          <a:bodyPr lIns="180000" tIns="216000" rIns="180000" bIns="216000"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09DF7D9-40C3-6DB2-CCC5-1C14979EFB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83338" y="1700213"/>
            <a:ext cx="5257800" cy="648787"/>
          </a:xfrm>
        </p:spPr>
        <p:txBody>
          <a:bodyPr anchor="b">
            <a:normAutofit/>
          </a:bodyPr>
          <a:lstStyle>
            <a:lvl1pPr marL="0" indent="0">
              <a:buNone/>
              <a:defRPr sz="23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5C0EF71B-7C98-0066-E0A1-D77943E583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83338" y="2493000"/>
            <a:ext cx="5257800" cy="3815725"/>
          </a:xfrm>
          <a:solidFill>
            <a:srgbClr val="FFEEE5"/>
          </a:solidFill>
        </p:spPr>
        <p:txBody>
          <a:bodyPr lIns="180000" tIns="216000" rIns="180000" bIns="216000"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EC1918-A035-483B-8334-9BC945B6A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AB0C4-DA38-4168-85A3-35917632181F}" type="datetime1">
              <a:rPr lang="fi-FI" smtClean="0"/>
              <a:t>5.2.2026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BCC746-FB40-6AE8-860B-E16AED717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3B219F-ADE8-2CC0-2458-E0EA70C9C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2B76001-4026-8343-3194-1F895190A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0530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18F4C-CB7D-C098-20F7-735B5BF2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68C9-EBB7-A297-D6DC-C627864A2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4" y="2492999"/>
            <a:ext cx="3457574" cy="3815725"/>
          </a:xfrm>
          <a:solidFill>
            <a:srgbClr val="FFEEE5"/>
          </a:solidFill>
        </p:spPr>
        <p:txBody>
          <a:bodyPr lIns="180000" tIns="216000" rIns="180000" bIns="216000"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2D4810-2B90-0AA6-50A3-FAA693525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67213" y="2492999"/>
            <a:ext cx="3457575" cy="3815725"/>
          </a:xfrm>
          <a:solidFill>
            <a:srgbClr val="FFEEE5"/>
          </a:solidFill>
        </p:spPr>
        <p:txBody>
          <a:bodyPr lIns="180000" tIns="216000" rIns="180000" bIns="216000"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AF942-57E9-C658-97D0-CCD0C6D6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87D04-C0E9-4E52-AAA2-84AEA0902F15}" type="datetime1">
              <a:rPr lang="fi-FI" smtClean="0"/>
              <a:t>5.2.2026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22A13-454C-8B62-D409-A7DF970F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D61C9-F512-767A-8A76-B5367175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E41177BE-6F6C-58BB-91E6-75171EDFAA4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3563" y="2492999"/>
            <a:ext cx="3457575" cy="3815725"/>
          </a:xfrm>
          <a:solidFill>
            <a:srgbClr val="FFEEE5"/>
          </a:solidFill>
        </p:spPr>
        <p:txBody>
          <a:bodyPr lIns="180000" tIns="216000" rIns="180000" bIns="216000"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C993C96-B481-7560-A33B-49502E0E2E31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550865" y="1700213"/>
            <a:ext cx="3457574" cy="648787"/>
          </a:xfrm>
        </p:spPr>
        <p:txBody>
          <a:bodyPr anchor="b">
            <a:noAutofit/>
          </a:bodyPr>
          <a:lstStyle>
            <a:lvl1pPr marL="0" indent="0">
              <a:buNone/>
              <a:defRPr sz="23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9ABB924-D8F5-C244-4FE1-61031EF667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67213" y="1700213"/>
            <a:ext cx="3457575" cy="648787"/>
          </a:xfrm>
        </p:spPr>
        <p:txBody>
          <a:bodyPr anchor="b">
            <a:noAutofit/>
          </a:bodyPr>
          <a:lstStyle>
            <a:lvl1pPr marL="0" indent="0">
              <a:buNone/>
              <a:defRPr sz="23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549FB355-B085-4B71-44C5-28D5B0D737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83563" y="1700213"/>
            <a:ext cx="3457575" cy="648787"/>
          </a:xfrm>
        </p:spPr>
        <p:txBody>
          <a:bodyPr anchor="b">
            <a:noAutofit/>
          </a:bodyPr>
          <a:lstStyle>
            <a:lvl1pPr marL="0" indent="0">
              <a:buNone/>
              <a:defRPr sz="23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20022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mparison no colou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1CDD30-2242-1C93-591D-DE2666726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700213"/>
            <a:ext cx="5257799" cy="648787"/>
          </a:xfrm>
        </p:spPr>
        <p:txBody>
          <a:bodyPr anchor="b">
            <a:normAutofit/>
          </a:bodyPr>
          <a:lstStyle>
            <a:lvl1pPr marL="0" indent="0">
              <a:buNone/>
              <a:defRPr sz="23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3D6183C-4D0E-4E70-78DF-2C84EBCF58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4" y="2493001"/>
            <a:ext cx="5257799" cy="3815724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09DF7D9-40C3-6DB2-CCC5-1C14979EFB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83338" y="1700213"/>
            <a:ext cx="5257800" cy="648787"/>
          </a:xfrm>
        </p:spPr>
        <p:txBody>
          <a:bodyPr anchor="b">
            <a:normAutofit/>
          </a:bodyPr>
          <a:lstStyle>
            <a:lvl1pPr marL="0" indent="0">
              <a:buNone/>
              <a:defRPr sz="23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5C0EF71B-7C98-0066-E0A1-D77943E583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83338" y="2493000"/>
            <a:ext cx="5257800" cy="381572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EC1918-A035-483B-8334-9BC945B6A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22A14-9CDA-4AA5-B38B-282E2016469B}" type="datetime1">
              <a:rPr lang="fi-FI" smtClean="0"/>
              <a:t>5.2.2026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BCC746-FB40-6AE8-860B-E16AED717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3B219F-ADE8-2CC0-2458-E0EA70C9C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2B76001-4026-8343-3194-1F895190A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52791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mparison no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18F4C-CB7D-C098-20F7-735B5BF2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AF942-57E9-C658-97D0-CCD0C6D6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2FAF7-247A-4228-9E29-22BA0DB444AC}" type="datetime1">
              <a:rPr lang="fi-FI" smtClean="0"/>
              <a:t>5.2.2026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22A13-454C-8B62-D409-A7DF970F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68C9-EBB7-A297-D6DC-C627864A2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4" y="2492999"/>
            <a:ext cx="3457574" cy="3815725"/>
          </a:xfrm>
        </p:spPr>
        <p:txBody>
          <a:bodyPr lIns="0" tIns="0" rIns="0" bIns="0"/>
          <a:lstStyle>
            <a:lvl1pPr>
              <a:defRPr sz="1800"/>
            </a:lvl1pPr>
            <a:lvl2pPr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D61C9-F512-767A-8A76-B5367175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2D4810-2B90-0AA6-50A3-FAA693525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67213" y="2492999"/>
            <a:ext cx="3457575" cy="3815725"/>
          </a:xfrm>
        </p:spPr>
        <p:txBody>
          <a:bodyPr lIns="0" tIns="0" rIns="0" bIns="0"/>
          <a:lstStyle>
            <a:lvl1pPr>
              <a:defRPr sz="1800"/>
            </a:lvl1pPr>
            <a:lvl2pPr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E41177BE-6F6C-58BB-91E6-75171EDFAA4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3563" y="2492999"/>
            <a:ext cx="3457575" cy="3815725"/>
          </a:xfrm>
        </p:spPr>
        <p:txBody>
          <a:bodyPr lIns="0" tIns="0" rIns="0" bIns="0"/>
          <a:lstStyle>
            <a:lvl1pPr>
              <a:defRPr sz="1800"/>
            </a:lvl1pPr>
            <a:lvl2pPr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C993C96-B481-7560-A33B-49502E0E2E31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550865" y="1700213"/>
            <a:ext cx="3457574" cy="648787"/>
          </a:xfrm>
        </p:spPr>
        <p:txBody>
          <a:bodyPr anchor="b">
            <a:noAutofit/>
          </a:bodyPr>
          <a:lstStyle>
            <a:lvl1pPr marL="0" indent="0">
              <a:buNone/>
              <a:defRPr sz="23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9ABB924-D8F5-C244-4FE1-61031EF667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67213" y="1700213"/>
            <a:ext cx="3457575" cy="648787"/>
          </a:xfrm>
        </p:spPr>
        <p:txBody>
          <a:bodyPr anchor="b">
            <a:noAutofit/>
          </a:bodyPr>
          <a:lstStyle>
            <a:lvl1pPr marL="0" indent="0">
              <a:buNone/>
              <a:defRPr sz="23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549FB355-B085-4B71-44C5-28D5B0D737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83563" y="1700213"/>
            <a:ext cx="3457575" cy="648787"/>
          </a:xfrm>
        </p:spPr>
        <p:txBody>
          <a:bodyPr anchor="b">
            <a:noAutofit/>
          </a:bodyPr>
          <a:lstStyle>
            <a:lvl1pPr marL="0" indent="0">
              <a:buNone/>
              <a:defRPr sz="23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24728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59337-B019-A79B-8536-13FEDF40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AEDA02-EDE3-30FB-5996-809FD813E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693A2-3EC0-4DDB-B1C6-D483BBC3ABB2}" type="datetime1">
              <a:rPr lang="fi-FI" smtClean="0"/>
              <a:t>5.2.2026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E4575A-3C2F-66F1-4BA5-7543EB52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72AA44-9A09-E019-7E02-89D44C096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66683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2003EB-1D8F-8E3D-4A6F-0D492F281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93A21-52CA-4C6E-8DA5-95243EFD0044}" type="datetime1">
              <a:rPr lang="fi-FI" smtClean="0"/>
              <a:t>5.2.2026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280EBA-4F4A-729F-EF0F-A6BE91FBB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103192-C232-FD6D-92FF-11558C995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6979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aption and lar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18F4C-CB7D-C098-20F7-735B5BF2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68C9-EBB7-A297-D6DC-C627864A2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4" y="1700213"/>
            <a:ext cx="3457574" cy="4608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2D4810-2B90-0AA6-50A3-FAA693525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8000" y="1700213"/>
            <a:ext cx="6913138" cy="46085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AF942-57E9-C658-97D0-CCD0C6D6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82A95-D42C-470A-BC06-BFD86D26529C}" type="datetime1">
              <a:rPr lang="fi-FI" smtClean="0"/>
              <a:t>5.2.2026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22A13-454C-8B62-D409-A7DF970F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D61C9-F512-767A-8A76-B5367175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D49A11-15C9-6B03-ADEC-36903C3B9F6E}"/>
              </a:ext>
            </a:extLst>
          </p:cNvPr>
          <p:cNvSpPr/>
          <p:nvPr userDrawn="1"/>
        </p:nvSpPr>
        <p:spPr>
          <a:xfrm>
            <a:off x="4349213" y="1700213"/>
            <a:ext cx="36000" cy="460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16000" rIns="180000" bIns="216000"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0908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rge caption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18F4C-CB7D-C098-20F7-735B5BF2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68C9-EBB7-A297-D6DC-C627864A2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4" y="1700213"/>
            <a:ext cx="6913136" cy="4608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2D4810-2B90-0AA6-50A3-FAA693525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83562" y="1700213"/>
            <a:ext cx="3457575" cy="46085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AF942-57E9-C658-97D0-CCD0C6D6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62269-3B6B-4DB8-B99F-3D8A137CB051}" type="datetime1">
              <a:rPr lang="fi-FI" smtClean="0"/>
              <a:t>5.2.2026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22A13-454C-8B62-D409-A7DF970F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D61C9-F512-767A-8A76-B5367175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D49A11-15C9-6B03-ADEC-36903C3B9F6E}"/>
              </a:ext>
            </a:extLst>
          </p:cNvPr>
          <p:cNvSpPr/>
          <p:nvPr userDrawn="1"/>
        </p:nvSpPr>
        <p:spPr>
          <a:xfrm>
            <a:off x="7806788" y="1700213"/>
            <a:ext cx="36000" cy="460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16000" rIns="180000" bIns="216000"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3602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2 photo mosa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791A0E4-4686-6781-48EA-F516CC9645EC}"/>
              </a:ext>
            </a:extLst>
          </p:cNvPr>
          <p:cNvSpPr/>
          <p:nvPr userDrawn="1"/>
        </p:nvSpPr>
        <p:spPr>
          <a:xfrm>
            <a:off x="6383338" y="6308725"/>
            <a:ext cx="4249737" cy="549275"/>
          </a:xfrm>
          <a:prstGeom prst="rect">
            <a:avLst/>
          </a:prstGeom>
          <a:solidFill>
            <a:srgbClr val="FFEE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16000" rIns="180000" bIns="216000"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659F3ED9-005E-47C5-26A9-1F41A8730EE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83337" y="1"/>
            <a:ext cx="5808663" cy="4076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Click icon or drag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218F4C-CB7D-C098-20F7-735B5BF20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332657"/>
            <a:ext cx="5257800" cy="10087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68C9-EBB7-A297-D6DC-C627864A2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4" y="1700213"/>
            <a:ext cx="5257800" cy="4608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AF942-57E9-C658-97D0-CCD0C6D6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CAF90-70AB-4615-9952-9BA5A8B9B580}" type="datetime1">
              <a:rPr lang="fi-FI" smtClean="0"/>
              <a:t>5.2.2026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22A13-454C-8B62-D409-A7DF970F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D61C9-F512-767A-8A76-B5367175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76A6A98-EB47-28B9-B4FB-87D606626D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3338" y="4077000"/>
            <a:ext cx="3240662" cy="2231725"/>
          </a:xfrm>
          <a:solidFill>
            <a:schemeClr val="accent1"/>
          </a:solidFill>
        </p:spPr>
        <p:txBody>
          <a:bodyPr lIns="180000" tIns="216000" rIns="180000" bIns="216000" anchor="ctr" anchorCtr="0">
            <a:normAutofit/>
          </a:bodyPr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2pPr>
            <a:lvl3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3pPr>
            <a:lvl4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4pPr>
            <a:lvl5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5pPr>
            <a:lvl6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6pPr>
            <a:lvl7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7pPr>
            <a:lvl8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8pPr>
            <a:lvl9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5">
            <a:extLst>
              <a:ext uri="{FF2B5EF4-FFF2-40B4-BE49-F238E27FC236}">
                <a16:creationId xmlns:a16="http://schemas.microsoft.com/office/drawing/2014/main" id="{C153B0BC-6DBC-3CCF-386A-04DD19D7BF1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624000" y="4077000"/>
            <a:ext cx="2568000" cy="2231725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Click icon or 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7168032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4 photo mosa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791A0E4-4686-6781-48EA-F516CC9645EC}"/>
              </a:ext>
            </a:extLst>
          </p:cNvPr>
          <p:cNvSpPr/>
          <p:nvPr userDrawn="1"/>
        </p:nvSpPr>
        <p:spPr>
          <a:xfrm>
            <a:off x="6383338" y="1"/>
            <a:ext cx="4249737" cy="6858000"/>
          </a:xfrm>
          <a:prstGeom prst="rect">
            <a:avLst/>
          </a:prstGeom>
          <a:solidFill>
            <a:srgbClr val="FFEE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16000" rIns="180000" bIns="216000"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659F3ED9-005E-47C5-26A9-1F41A8730EE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83337" y="1"/>
            <a:ext cx="3240663" cy="2060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Click icon or drag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218F4C-CB7D-C098-20F7-735B5BF20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332657"/>
            <a:ext cx="5257800" cy="10087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68C9-EBB7-A297-D6DC-C627864A2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4" y="1700213"/>
            <a:ext cx="5257800" cy="4608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AF942-57E9-C658-97D0-CCD0C6D6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CB37B-B146-448D-81BC-BF3FDB868656}" type="datetime1">
              <a:rPr lang="fi-FI" smtClean="0"/>
              <a:t>5.2.2026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22A13-454C-8B62-D409-A7DF970F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D61C9-F512-767A-8A76-B5367175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76A6A98-EB47-28B9-B4FB-87D606626D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3338" y="4077000"/>
            <a:ext cx="3240662" cy="2231725"/>
          </a:xfrm>
          <a:solidFill>
            <a:schemeClr val="accent1"/>
          </a:solidFill>
        </p:spPr>
        <p:txBody>
          <a:bodyPr lIns="180000" tIns="216000" rIns="180000" bIns="216000" anchor="ctr" anchorCtr="0">
            <a:normAutofit/>
          </a:bodyPr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2pPr>
            <a:lvl3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3pPr>
            <a:lvl4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4pPr>
            <a:lvl5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5pPr>
            <a:lvl6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6pPr>
            <a:lvl7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7pPr>
            <a:lvl8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8pPr>
            <a:lvl9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5">
            <a:extLst>
              <a:ext uri="{FF2B5EF4-FFF2-40B4-BE49-F238E27FC236}">
                <a16:creationId xmlns:a16="http://schemas.microsoft.com/office/drawing/2014/main" id="{C153B0BC-6DBC-3CCF-386A-04DD19D7BF1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624001" y="4077000"/>
            <a:ext cx="2567999" cy="2231725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Click icon or drag picture here</a:t>
            </a:r>
          </a:p>
        </p:txBody>
      </p:sp>
      <p:sp>
        <p:nvSpPr>
          <p:cNvPr id="13" name="Picture Placeholder 16">
            <a:extLst>
              <a:ext uri="{FF2B5EF4-FFF2-40B4-BE49-F238E27FC236}">
                <a16:creationId xmlns:a16="http://schemas.microsoft.com/office/drawing/2014/main" id="{04A4118F-6F3A-0FF2-5231-4B3A42F3A42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383339" y="2061001"/>
            <a:ext cx="3240662" cy="2016000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Click icon or drag picture here</a:t>
            </a:r>
          </a:p>
        </p:txBody>
      </p:sp>
      <p:sp>
        <p:nvSpPr>
          <p:cNvPr id="14" name="Picture Placeholder 17">
            <a:extLst>
              <a:ext uri="{FF2B5EF4-FFF2-40B4-BE49-F238E27FC236}">
                <a16:creationId xmlns:a16="http://schemas.microsoft.com/office/drawing/2014/main" id="{6EBBFDEE-FAEE-58AB-6330-13780C87C50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623999" y="2061001"/>
            <a:ext cx="2568001" cy="2016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Click icon or 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1123279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D97A2-A355-C385-0C52-E7A67812F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6D1DD-4FF9-8FE0-CF9C-FE98AB5B5A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0982F5-6CE7-7C21-FA84-92F05A3E5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AFA02-03FD-4901-AFE1-E05E8C377B58}" type="datetime1">
              <a:rPr lang="fi-FI" smtClean="0"/>
              <a:t>5.2.2026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895986-860F-1759-E8AD-47E27FA10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160B0F-735F-BF81-4193-B90A0FA9D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39037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of f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59337-B019-A79B-8536-13FEDF40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AEDA02-EDE3-30FB-5996-809FD813E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7C31F-5502-46E8-820A-8C47E10E843F}" type="datetime1">
              <a:rPr lang="fi-FI" smtClean="0"/>
              <a:t>5.2.2026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E4575A-3C2F-66F1-4BA5-7543EB52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72AA44-9A09-E019-7E02-89D44C096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C1D7CC2-A85E-913F-CC54-0B2AF20DC70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862" y="3861276"/>
            <a:ext cx="1801138" cy="24474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900">
                <a:latin typeface="+mj-lt"/>
              </a:defRPr>
            </a:lvl1pPr>
            <a:lvl2pPr marL="0" indent="0">
              <a:buFontTx/>
              <a:buNone/>
              <a:defRPr sz="1900"/>
            </a:lvl2pPr>
            <a:lvl3pPr marL="0" indent="0">
              <a:buFontTx/>
              <a:buNone/>
              <a:defRPr sz="1600"/>
            </a:lvl3pPr>
            <a:lvl4pPr marL="0" indent="0">
              <a:buFontTx/>
              <a:buNone/>
              <a:defRPr sz="1600"/>
            </a:lvl4pPr>
            <a:lvl5pPr marL="0" indent="0">
              <a:buFontTx/>
              <a:buNone/>
              <a:defRPr sz="1600"/>
            </a:lvl5pPr>
            <a:lvl6pPr marL="0" indent="0">
              <a:buFontTx/>
              <a:buNone/>
              <a:defRPr sz="1600"/>
            </a:lvl6pPr>
            <a:lvl7pPr marL="0" indent="0">
              <a:buFontTx/>
              <a:buNone/>
              <a:defRPr sz="1600"/>
            </a:lvl7pPr>
            <a:lvl8pPr marL="0" indent="0">
              <a:buFontTx/>
              <a:buNone/>
              <a:defRPr sz="1600"/>
            </a:lvl8pPr>
            <a:lvl9pPr marL="0" indent="0">
              <a:buFontTx/>
              <a:buNone/>
              <a:defRPr sz="1600"/>
            </a:lvl9pPr>
          </a:lstStyle>
          <a:p>
            <a:pPr lvl="0"/>
            <a:r>
              <a:rPr lang="en-GB" dirty="0"/>
              <a:t>Type Name Here</a:t>
            </a:r>
          </a:p>
          <a:p>
            <a:pPr lvl="1"/>
            <a:r>
              <a:rPr lang="en-GB" dirty="0"/>
              <a:t>Type title here</a:t>
            </a:r>
          </a:p>
          <a:p>
            <a:pPr lvl="1"/>
            <a:endParaRPr lang="en-GB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E867C539-99D3-5765-D1C6-A73B7D5BFC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856000" y="3861276"/>
            <a:ext cx="1801138" cy="24474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900">
                <a:latin typeface="+mj-lt"/>
              </a:defRPr>
            </a:lvl1pPr>
            <a:lvl2pPr marL="0" indent="0">
              <a:buFontTx/>
              <a:buNone/>
              <a:defRPr sz="1900"/>
            </a:lvl2pPr>
            <a:lvl3pPr marL="0" indent="0">
              <a:buFontTx/>
              <a:buNone/>
              <a:defRPr sz="1600"/>
            </a:lvl3pPr>
            <a:lvl4pPr marL="0" indent="0">
              <a:buFontTx/>
              <a:buNone/>
              <a:defRPr sz="1600"/>
            </a:lvl4pPr>
            <a:lvl5pPr marL="0" indent="0">
              <a:buFontTx/>
              <a:buNone/>
              <a:defRPr sz="1600"/>
            </a:lvl5pPr>
            <a:lvl6pPr marL="0" indent="0">
              <a:buFontTx/>
              <a:buNone/>
              <a:defRPr sz="1600"/>
            </a:lvl6pPr>
            <a:lvl7pPr marL="0" indent="0">
              <a:buFontTx/>
              <a:buNone/>
              <a:defRPr sz="1600"/>
            </a:lvl7pPr>
            <a:lvl8pPr marL="0" indent="0">
              <a:buFontTx/>
              <a:buNone/>
              <a:defRPr sz="1600"/>
            </a:lvl8pPr>
            <a:lvl9pPr marL="0" indent="0">
              <a:buFontTx/>
              <a:buNone/>
              <a:defRPr sz="1600"/>
            </a:lvl9pPr>
          </a:lstStyle>
          <a:p>
            <a:pPr lvl="0"/>
            <a:r>
              <a:rPr lang="en-GB" dirty="0"/>
              <a:t>Type Name Here</a:t>
            </a:r>
          </a:p>
          <a:p>
            <a:pPr lvl="1"/>
            <a:r>
              <a:rPr lang="en-GB" dirty="0"/>
              <a:t>Type title here</a:t>
            </a:r>
          </a:p>
          <a:p>
            <a:pPr lvl="1"/>
            <a:endParaRPr lang="en-GB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F4CBD1C-04BF-1323-25FE-2A0938E5381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96000" y="3861276"/>
            <a:ext cx="1800000" cy="24474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900">
                <a:latin typeface="+mj-lt"/>
              </a:defRPr>
            </a:lvl1pPr>
            <a:lvl2pPr marL="0" indent="0">
              <a:buFontTx/>
              <a:buNone/>
              <a:defRPr sz="1900"/>
            </a:lvl2pPr>
            <a:lvl3pPr marL="0" indent="0">
              <a:buFontTx/>
              <a:buNone/>
              <a:defRPr sz="1600"/>
            </a:lvl3pPr>
            <a:lvl4pPr marL="0" indent="0">
              <a:buFontTx/>
              <a:buNone/>
              <a:defRPr sz="1600"/>
            </a:lvl4pPr>
            <a:lvl5pPr marL="0" indent="0">
              <a:buFontTx/>
              <a:buNone/>
              <a:defRPr sz="1600"/>
            </a:lvl5pPr>
            <a:lvl6pPr marL="0" indent="0">
              <a:buFontTx/>
              <a:buNone/>
              <a:defRPr sz="1600"/>
            </a:lvl6pPr>
            <a:lvl7pPr marL="0" indent="0">
              <a:buFontTx/>
              <a:buNone/>
              <a:defRPr sz="1600"/>
            </a:lvl7pPr>
            <a:lvl8pPr marL="0" indent="0">
              <a:buFontTx/>
              <a:buNone/>
              <a:defRPr sz="1600"/>
            </a:lvl8pPr>
            <a:lvl9pPr marL="0" indent="0">
              <a:buFontTx/>
              <a:buNone/>
              <a:defRPr sz="1600"/>
            </a:lvl9pPr>
          </a:lstStyle>
          <a:p>
            <a:pPr lvl="0"/>
            <a:r>
              <a:rPr lang="en-GB" dirty="0"/>
              <a:t>Type Name Here</a:t>
            </a:r>
          </a:p>
          <a:p>
            <a:pPr lvl="1"/>
            <a:r>
              <a:rPr lang="en-GB" dirty="0"/>
              <a:t>Type title here</a:t>
            </a:r>
          </a:p>
          <a:p>
            <a:pPr lvl="1"/>
            <a:endParaRPr lang="en-GB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BFE1515D-42E3-769B-8359-198FDFDB57E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36000" y="3861276"/>
            <a:ext cx="1801138" cy="24474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900">
                <a:latin typeface="+mj-lt"/>
              </a:defRPr>
            </a:lvl1pPr>
            <a:lvl2pPr marL="0" indent="0">
              <a:buFontTx/>
              <a:buNone/>
              <a:defRPr sz="1900"/>
            </a:lvl2pPr>
            <a:lvl3pPr marL="0" indent="0">
              <a:buFontTx/>
              <a:buNone/>
              <a:defRPr sz="1600"/>
            </a:lvl3pPr>
            <a:lvl4pPr marL="0" indent="0">
              <a:buFontTx/>
              <a:buNone/>
              <a:defRPr sz="1600"/>
            </a:lvl4pPr>
            <a:lvl5pPr marL="0" indent="0">
              <a:buFontTx/>
              <a:buNone/>
              <a:defRPr sz="1600"/>
            </a:lvl5pPr>
            <a:lvl6pPr marL="0" indent="0">
              <a:buFontTx/>
              <a:buNone/>
              <a:defRPr sz="1600"/>
            </a:lvl6pPr>
            <a:lvl7pPr marL="0" indent="0">
              <a:buFontTx/>
              <a:buNone/>
              <a:defRPr sz="1600"/>
            </a:lvl7pPr>
            <a:lvl8pPr marL="0" indent="0">
              <a:buFontTx/>
              <a:buNone/>
              <a:defRPr sz="1600"/>
            </a:lvl8pPr>
            <a:lvl9pPr marL="0" indent="0">
              <a:buFontTx/>
              <a:buNone/>
              <a:defRPr sz="1600"/>
            </a:lvl9pPr>
          </a:lstStyle>
          <a:p>
            <a:pPr lvl="0"/>
            <a:r>
              <a:rPr lang="en-GB" dirty="0"/>
              <a:t>Type Name Here</a:t>
            </a:r>
          </a:p>
          <a:p>
            <a:pPr lvl="1"/>
            <a:r>
              <a:rPr lang="en-GB" dirty="0"/>
              <a:t>Type title here</a:t>
            </a:r>
          </a:p>
          <a:p>
            <a:pPr lvl="1"/>
            <a:endParaRPr lang="en-GB" dirty="0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07D10A7B-4C4F-E91B-AE0B-6BBB3515650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840000" y="3861276"/>
            <a:ext cx="1801138" cy="24474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900">
                <a:latin typeface="+mj-lt"/>
              </a:defRPr>
            </a:lvl1pPr>
            <a:lvl2pPr marL="0" indent="0">
              <a:buFontTx/>
              <a:buNone/>
              <a:defRPr sz="1900"/>
            </a:lvl2pPr>
            <a:lvl3pPr marL="0" indent="0">
              <a:buFontTx/>
              <a:buNone/>
              <a:defRPr sz="1600"/>
            </a:lvl3pPr>
            <a:lvl4pPr marL="0" indent="0">
              <a:buFontTx/>
              <a:buNone/>
              <a:defRPr sz="1600"/>
            </a:lvl4pPr>
            <a:lvl5pPr marL="0" indent="0">
              <a:buFontTx/>
              <a:buNone/>
              <a:defRPr sz="1600"/>
            </a:lvl5pPr>
            <a:lvl6pPr marL="0" indent="0">
              <a:buFontTx/>
              <a:buNone/>
              <a:defRPr sz="1600"/>
            </a:lvl6pPr>
            <a:lvl7pPr marL="0" indent="0">
              <a:buFontTx/>
              <a:buNone/>
              <a:defRPr sz="1600"/>
            </a:lvl7pPr>
            <a:lvl8pPr marL="0" indent="0">
              <a:buFontTx/>
              <a:buNone/>
              <a:defRPr sz="1600"/>
            </a:lvl8pPr>
            <a:lvl9pPr marL="0" indent="0">
              <a:buFontTx/>
              <a:buNone/>
              <a:defRPr sz="1600"/>
            </a:lvl9pPr>
          </a:lstStyle>
          <a:p>
            <a:pPr lvl="0"/>
            <a:r>
              <a:rPr lang="en-GB" dirty="0"/>
              <a:t>Type Name Here</a:t>
            </a:r>
          </a:p>
          <a:p>
            <a:pPr lvl="1"/>
            <a:r>
              <a:rPr lang="en-GB" dirty="0"/>
              <a:t>Type title here</a:t>
            </a:r>
          </a:p>
          <a:p>
            <a:pPr lvl="1"/>
            <a:endParaRPr lang="en-GB" dirty="0"/>
          </a:p>
        </p:txBody>
      </p:sp>
      <p:sp>
        <p:nvSpPr>
          <p:cNvPr id="6" name="Picture Placeholder 14">
            <a:extLst>
              <a:ext uri="{FF2B5EF4-FFF2-40B4-BE49-F238E27FC236}">
                <a16:creationId xmlns:a16="http://schemas.microsoft.com/office/drawing/2014/main" id="{A53E27EB-E377-5561-5A7C-1E3CA440D4E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2000" y="1701717"/>
            <a:ext cx="1800000" cy="1799283"/>
          </a:xfrm>
          <a:noFill/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Picture Placeholder 15">
            <a:extLst>
              <a:ext uri="{FF2B5EF4-FFF2-40B4-BE49-F238E27FC236}">
                <a16:creationId xmlns:a16="http://schemas.microsoft.com/office/drawing/2014/main" id="{2213D1D1-7DAB-D2FB-01EF-1CD81125DC3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856000" y="1701717"/>
            <a:ext cx="1800000" cy="1799283"/>
          </a:xfrm>
          <a:noFill/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0" name="Picture Placeholder 16">
            <a:extLst>
              <a:ext uri="{FF2B5EF4-FFF2-40B4-BE49-F238E27FC236}">
                <a16:creationId xmlns:a16="http://schemas.microsoft.com/office/drawing/2014/main" id="{61CCB643-EB33-AFAC-4827-BE483DD28E6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96000" y="1701717"/>
            <a:ext cx="1800000" cy="1799283"/>
          </a:xfrm>
          <a:noFill/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Picture Placeholder 17">
            <a:extLst>
              <a:ext uri="{FF2B5EF4-FFF2-40B4-BE49-F238E27FC236}">
                <a16:creationId xmlns:a16="http://schemas.microsoft.com/office/drawing/2014/main" id="{31716BA4-77C6-9DF5-47B4-E320D5F32FC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535999" y="1701717"/>
            <a:ext cx="1800000" cy="1799283"/>
          </a:xfrm>
          <a:noFill/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43611828-FC5D-67B3-0995-27D53139742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840000" y="1701717"/>
            <a:ext cx="1800000" cy="1799283"/>
          </a:xfrm>
          <a:noFill/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77629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of 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59337-B019-A79B-8536-13FEDF40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AEDA02-EDE3-30FB-5996-809FD813E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8F59D-2E9B-4BCC-B4E3-991A9396E553}" type="datetime1">
              <a:rPr lang="fi-FI" smtClean="0"/>
              <a:t>5.2.2026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E4575A-3C2F-66F1-4BA5-7543EB52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72AA44-9A09-E019-7E02-89D44C096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C1D7CC2-A85E-913F-CC54-0B2AF20DC70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862" y="2925000"/>
            <a:ext cx="1801138" cy="864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500">
                <a:latin typeface="+mj-lt"/>
              </a:defRPr>
            </a:lvl1pPr>
            <a:lvl2pPr marL="0" indent="0">
              <a:buFontTx/>
              <a:buNone/>
              <a:defRPr sz="1500"/>
            </a:lvl2pPr>
            <a:lvl3pPr marL="0" indent="0">
              <a:buFontTx/>
              <a:buNone/>
              <a:defRPr sz="1600"/>
            </a:lvl3pPr>
            <a:lvl4pPr marL="0" indent="0">
              <a:buFontTx/>
              <a:buNone/>
              <a:defRPr sz="1600"/>
            </a:lvl4pPr>
            <a:lvl5pPr marL="0" indent="0">
              <a:buFontTx/>
              <a:buNone/>
              <a:defRPr sz="1600"/>
            </a:lvl5pPr>
            <a:lvl6pPr marL="0" indent="0">
              <a:buFontTx/>
              <a:buNone/>
              <a:defRPr sz="1600"/>
            </a:lvl6pPr>
            <a:lvl7pPr marL="0" indent="0">
              <a:buFontTx/>
              <a:buNone/>
              <a:defRPr sz="1600"/>
            </a:lvl7pPr>
            <a:lvl8pPr marL="0" indent="0">
              <a:buFontTx/>
              <a:buNone/>
              <a:defRPr sz="1600"/>
            </a:lvl8pPr>
            <a:lvl9pPr marL="0" indent="0">
              <a:buFontTx/>
              <a:buNone/>
              <a:defRPr sz="1600"/>
            </a:lvl9pPr>
          </a:lstStyle>
          <a:p>
            <a:pPr lvl="0"/>
            <a:r>
              <a:rPr lang="en-GB" dirty="0"/>
              <a:t>Type Name Here</a:t>
            </a:r>
          </a:p>
          <a:p>
            <a:pPr lvl="1"/>
            <a:r>
              <a:rPr lang="en-GB" dirty="0"/>
              <a:t>Type title here</a:t>
            </a:r>
          </a:p>
          <a:p>
            <a:pPr lvl="1"/>
            <a:endParaRPr lang="en-GB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E867C539-99D3-5765-D1C6-A73B7D5BFC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856000" y="2925000"/>
            <a:ext cx="1801138" cy="864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500">
                <a:latin typeface="+mj-lt"/>
              </a:defRPr>
            </a:lvl1pPr>
            <a:lvl2pPr marL="0" indent="0">
              <a:buFontTx/>
              <a:buNone/>
              <a:defRPr sz="1500"/>
            </a:lvl2pPr>
            <a:lvl3pPr marL="0" indent="0">
              <a:buFontTx/>
              <a:buNone/>
              <a:defRPr sz="1600"/>
            </a:lvl3pPr>
            <a:lvl4pPr marL="0" indent="0">
              <a:buFontTx/>
              <a:buNone/>
              <a:defRPr sz="1600"/>
            </a:lvl4pPr>
            <a:lvl5pPr marL="0" indent="0">
              <a:buFontTx/>
              <a:buNone/>
              <a:defRPr sz="1600"/>
            </a:lvl5pPr>
            <a:lvl6pPr marL="0" indent="0">
              <a:buFontTx/>
              <a:buNone/>
              <a:defRPr sz="1600"/>
            </a:lvl6pPr>
            <a:lvl7pPr marL="0" indent="0">
              <a:buFontTx/>
              <a:buNone/>
              <a:defRPr sz="1600"/>
            </a:lvl7pPr>
            <a:lvl8pPr marL="0" indent="0">
              <a:buFontTx/>
              <a:buNone/>
              <a:defRPr sz="1600"/>
            </a:lvl8pPr>
            <a:lvl9pPr marL="0" indent="0">
              <a:buFontTx/>
              <a:buNone/>
              <a:defRPr sz="1600"/>
            </a:lvl9pPr>
          </a:lstStyle>
          <a:p>
            <a:pPr lvl="0"/>
            <a:r>
              <a:rPr lang="en-GB" dirty="0"/>
              <a:t>Type Name Here</a:t>
            </a:r>
          </a:p>
          <a:p>
            <a:pPr lvl="1"/>
            <a:r>
              <a:rPr lang="en-GB" dirty="0"/>
              <a:t>Type title here</a:t>
            </a:r>
          </a:p>
          <a:p>
            <a:pPr lvl="1"/>
            <a:endParaRPr lang="en-GB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F4CBD1C-04BF-1323-25FE-2A0938E5381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96000" y="2925000"/>
            <a:ext cx="1800000" cy="864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500">
                <a:latin typeface="+mj-lt"/>
              </a:defRPr>
            </a:lvl1pPr>
            <a:lvl2pPr marL="0" indent="0">
              <a:buFontTx/>
              <a:buNone/>
              <a:defRPr sz="1500"/>
            </a:lvl2pPr>
            <a:lvl3pPr marL="0" indent="0">
              <a:buFontTx/>
              <a:buNone/>
              <a:defRPr sz="1600"/>
            </a:lvl3pPr>
            <a:lvl4pPr marL="0" indent="0">
              <a:buFontTx/>
              <a:buNone/>
              <a:defRPr sz="1600"/>
            </a:lvl4pPr>
            <a:lvl5pPr marL="0" indent="0">
              <a:buFontTx/>
              <a:buNone/>
              <a:defRPr sz="1600"/>
            </a:lvl5pPr>
            <a:lvl6pPr marL="0" indent="0">
              <a:buFontTx/>
              <a:buNone/>
              <a:defRPr sz="1600"/>
            </a:lvl6pPr>
            <a:lvl7pPr marL="0" indent="0">
              <a:buFontTx/>
              <a:buNone/>
              <a:defRPr sz="1600"/>
            </a:lvl7pPr>
            <a:lvl8pPr marL="0" indent="0">
              <a:buFontTx/>
              <a:buNone/>
              <a:defRPr sz="1600"/>
            </a:lvl8pPr>
            <a:lvl9pPr marL="0" indent="0">
              <a:buFontTx/>
              <a:buNone/>
              <a:defRPr sz="1600"/>
            </a:lvl9pPr>
          </a:lstStyle>
          <a:p>
            <a:pPr lvl="0"/>
            <a:r>
              <a:rPr lang="en-GB" dirty="0"/>
              <a:t>Type Name Here</a:t>
            </a:r>
          </a:p>
          <a:p>
            <a:pPr lvl="1"/>
            <a:r>
              <a:rPr lang="en-GB" dirty="0"/>
              <a:t>Type title here</a:t>
            </a:r>
          </a:p>
          <a:p>
            <a:pPr lvl="1"/>
            <a:endParaRPr lang="en-GB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BFE1515D-42E3-769B-8359-198FDFDB57E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36000" y="2925000"/>
            <a:ext cx="1801138" cy="864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500">
                <a:latin typeface="+mj-lt"/>
              </a:defRPr>
            </a:lvl1pPr>
            <a:lvl2pPr marL="0" indent="0">
              <a:buFontTx/>
              <a:buNone/>
              <a:defRPr sz="1500"/>
            </a:lvl2pPr>
            <a:lvl3pPr marL="0" indent="0">
              <a:buFontTx/>
              <a:buNone/>
              <a:defRPr sz="1600"/>
            </a:lvl3pPr>
            <a:lvl4pPr marL="0" indent="0">
              <a:buFontTx/>
              <a:buNone/>
              <a:defRPr sz="1600"/>
            </a:lvl4pPr>
            <a:lvl5pPr marL="0" indent="0">
              <a:buFontTx/>
              <a:buNone/>
              <a:defRPr sz="1600"/>
            </a:lvl5pPr>
            <a:lvl6pPr marL="0" indent="0">
              <a:buFontTx/>
              <a:buNone/>
              <a:defRPr sz="1600"/>
            </a:lvl6pPr>
            <a:lvl7pPr marL="0" indent="0">
              <a:buFontTx/>
              <a:buNone/>
              <a:defRPr sz="1600"/>
            </a:lvl7pPr>
            <a:lvl8pPr marL="0" indent="0">
              <a:buFontTx/>
              <a:buNone/>
              <a:defRPr sz="1600"/>
            </a:lvl8pPr>
            <a:lvl9pPr marL="0" indent="0">
              <a:buFontTx/>
              <a:buNone/>
              <a:defRPr sz="1600"/>
            </a:lvl9pPr>
          </a:lstStyle>
          <a:p>
            <a:pPr lvl="0"/>
            <a:r>
              <a:rPr lang="en-GB" dirty="0"/>
              <a:t>Type Name Here</a:t>
            </a:r>
          </a:p>
          <a:p>
            <a:pPr lvl="1"/>
            <a:r>
              <a:rPr lang="en-GB" dirty="0"/>
              <a:t>Type title here</a:t>
            </a:r>
          </a:p>
          <a:p>
            <a:pPr lvl="1"/>
            <a:endParaRPr lang="en-GB" dirty="0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07D10A7B-4C4F-E91B-AE0B-6BBB3515650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840000" y="2925000"/>
            <a:ext cx="1801138" cy="864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500">
                <a:latin typeface="+mj-lt"/>
              </a:defRPr>
            </a:lvl1pPr>
            <a:lvl2pPr marL="0" indent="0">
              <a:buFontTx/>
              <a:buNone/>
              <a:defRPr sz="1500"/>
            </a:lvl2pPr>
            <a:lvl3pPr marL="0" indent="0">
              <a:buFontTx/>
              <a:buNone/>
              <a:defRPr sz="1600"/>
            </a:lvl3pPr>
            <a:lvl4pPr marL="0" indent="0">
              <a:buFontTx/>
              <a:buNone/>
              <a:defRPr sz="1600"/>
            </a:lvl4pPr>
            <a:lvl5pPr marL="0" indent="0">
              <a:buFontTx/>
              <a:buNone/>
              <a:defRPr sz="1600"/>
            </a:lvl5pPr>
            <a:lvl6pPr marL="0" indent="0">
              <a:buFontTx/>
              <a:buNone/>
              <a:defRPr sz="1600"/>
            </a:lvl6pPr>
            <a:lvl7pPr marL="0" indent="0">
              <a:buFontTx/>
              <a:buNone/>
              <a:defRPr sz="1600"/>
            </a:lvl7pPr>
            <a:lvl8pPr marL="0" indent="0">
              <a:buFontTx/>
              <a:buNone/>
              <a:defRPr sz="1600"/>
            </a:lvl8pPr>
            <a:lvl9pPr marL="0" indent="0">
              <a:buFontTx/>
              <a:buNone/>
              <a:defRPr sz="1600"/>
            </a:lvl9pPr>
          </a:lstStyle>
          <a:p>
            <a:pPr lvl="0"/>
            <a:r>
              <a:rPr lang="en-GB" dirty="0"/>
              <a:t>Type Name Here</a:t>
            </a:r>
          </a:p>
          <a:p>
            <a:pPr lvl="1"/>
            <a:r>
              <a:rPr lang="en-GB" dirty="0"/>
              <a:t>Type title here</a:t>
            </a:r>
          </a:p>
          <a:p>
            <a:pPr lvl="1"/>
            <a:endParaRPr lang="en-GB" dirty="0"/>
          </a:p>
        </p:txBody>
      </p:sp>
      <p:sp>
        <p:nvSpPr>
          <p:cNvPr id="6" name="Picture Placeholder 14">
            <a:extLst>
              <a:ext uri="{FF2B5EF4-FFF2-40B4-BE49-F238E27FC236}">
                <a16:creationId xmlns:a16="http://schemas.microsoft.com/office/drawing/2014/main" id="{A53E27EB-E377-5561-5A7C-1E3CA440D4E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2000" y="1701717"/>
            <a:ext cx="1007684" cy="1007283"/>
          </a:xfrm>
          <a:noFill/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Picture Placeholder 15">
            <a:extLst>
              <a:ext uri="{FF2B5EF4-FFF2-40B4-BE49-F238E27FC236}">
                <a16:creationId xmlns:a16="http://schemas.microsoft.com/office/drawing/2014/main" id="{2213D1D1-7DAB-D2FB-01EF-1CD81125DC39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2856000" y="1701717"/>
            <a:ext cx="1008402" cy="1008000"/>
          </a:xfrm>
          <a:noFill/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0" name="Picture Placeholder 16">
            <a:extLst>
              <a:ext uri="{FF2B5EF4-FFF2-40B4-BE49-F238E27FC236}">
                <a16:creationId xmlns:a16="http://schemas.microsoft.com/office/drawing/2014/main" id="{61CCB643-EB33-AFAC-4827-BE483DD28E6A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5196000" y="1701717"/>
            <a:ext cx="1008402" cy="1008000"/>
          </a:xfrm>
          <a:noFill/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Picture Placeholder 17">
            <a:extLst>
              <a:ext uri="{FF2B5EF4-FFF2-40B4-BE49-F238E27FC236}">
                <a16:creationId xmlns:a16="http://schemas.microsoft.com/office/drawing/2014/main" id="{31716BA4-77C6-9DF5-47B4-E320D5F32FCF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535999" y="1701717"/>
            <a:ext cx="1008402" cy="1008000"/>
          </a:xfrm>
          <a:noFill/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43611828-FC5D-67B3-0995-27D53139742E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9840000" y="1701717"/>
            <a:ext cx="1008402" cy="1008000"/>
          </a:xfrm>
          <a:noFill/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3" name="Picture Placeholder 19">
            <a:extLst>
              <a:ext uri="{FF2B5EF4-FFF2-40B4-BE49-F238E27FC236}">
                <a16:creationId xmlns:a16="http://schemas.microsoft.com/office/drawing/2014/main" id="{D095E33A-9F56-AF4A-1B35-1A8D8BD6671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52000" y="4077000"/>
            <a:ext cx="1007684" cy="1007283"/>
          </a:xfrm>
          <a:noFill/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4" name="Picture Placeholder 20">
            <a:extLst>
              <a:ext uri="{FF2B5EF4-FFF2-40B4-BE49-F238E27FC236}">
                <a16:creationId xmlns:a16="http://schemas.microsoft.com/office/drawing/2014/main" id="{F90BD011-55A5-60AD-AE8D-87170150789F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2856000" y="4077000"/>
            <a:ext cx="1008402" cy="1008000"/>
          </a:xfrm>
          <a:noFill/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6" name="Picture Placeholder 21">
            <a:extLst>
              <a:ext uri="{FF2B5EF4-FFF2-40B4-BE49-F238E27FC236}">
                <a16:creationId xmlns:a16="http://schemas.microsoft.com/office/drawing/2014/main" id="{7BB884F7-8D30-AF67-F2B7-C68DAF040588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196000" y="4077000"/>
            <a:ext cx="1008402" cy="1008000"/>
          </a:xfrm>
          <a:noFill/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1" name="Picture Placeholder 22">
            <a:extLst>
              <a:ext uri="{FF2B5EF4-FFF2-40B4-BE49-F238E27FC236}">
                <a16:creationId xmlns:a16="http://schemas.microsoft.com/office/drawing/2014/main" id="{01CF7308-541F-0CB7-060B-4CAE5FF73977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535999" y="4077000"/>
            <a:ext cx="1008402" cy="1008000"/>
          </a:xfrm>
          <a:noFill/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2" name="Picture Placeholder 23">
            <a:extLst>
              <a:ext uri="{FF2B5EF4-FFF2-40B4-BE49-F238E27FC236}">
                <a16:creationId xmlns:a16="http://schemas.microsoft.com/office/drawing/2014/main" id="{148F6EE0-260A-10B0-06C9-5A79D54B56C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9840000" y="4077000"/>
            <a:ext cx="1008402" cy="1008000"/>
          </a:xfrm>
          <a:noFill/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830D7557-910F-1FF0-4DA7-4560E14FB59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50862" y="5301000"/>
            <a:ext cx="1801138" cy="864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500">
                <a:latin typeface="+mj-lt"/>
              </a:defRPr>
            </a:lvl1pPr>
            <a:lvl2pPr marL="0" indent="0">
              <a:buFontTx/>
              <a:buNone/>
              <a:defRPr sz="1500"/>
            </a:lvl2pPr>
            <a:lvl3pPr marL="0" indent="0">
              <a:buFontTx/>
              <a:buNone/>
              <a:defRPr sz="1600"/>
            </a:lvl3pPr>
            <a:lvl4pPr marL="0" indent="0">
              <a:buFontTx/>
              <a:buNone/>
              <a:defRPr sz="1600"/>
            </a:lvl4pPr>
            <a:lvl5pPr marL="0" indent="0">
              <a:buFontTx/>
              <a:buNone/>
              <a:defRPr sz="1600"/>
            </a:lvl5pPr>
            <a:lvl6pPr marL="0" indent="0">
              <a:buFontTx/>
              <a:buNone/>
              <a:defRPr sz="1600"/>
            </a:lvl6pPr>
            <a:lvl7pPr marL="0" indent="0">
              <a:buFontTx/>
              <a:buNone/>
              <a:defRPr sz="1600"/>
            </a:lvl7pPr>
            <a:lvl8pPr marL="0" indent="0">
              <a:buFontTx/>
              <a:buNone/>
              <a:defRPr sz="1600"/>
            </a:lvl8pPr>
            <a:lvl9pPr marL="0" indent="0">
              <a:buFontTx/>
              <a:buNone/>
              <a:defRPr sz="1600"/>
            </a:lvl9pPr>
          </a:lstStyle>
          <a:p>
            <a:pPr lvl="0"/>
            <a:r>
              <a:rPr lang="en-GB" dirty="0"/>
              <a:t>Type Name Here</a:t>
            </a:r>
          </a:p>
          <a:p>
            <a:pPr lvl="1"/>
            <a:r>
              <a:rPr lang="en-GB" dirty="0"/>
              <a:t>Type title here</a:t>
            </a:r>
          </a:p>
          <a:p>
            <a:pPr lvl="1"/>
            <a:endParaRPr lang="en-GB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4D7269D-2552-85CC-896D-F862AE9C373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856000" y="5301000"/>
            <a:ext cx="1801138" cy="864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500">
                <a:latin typeface="+mj-lt"/>
              </a:defRPr>
            </a:lvl1pPr>
            <a:lvl2pPr marL="0" indent="0">
              <a:buFontTx/>
              <a:buNone/>
              <a:defRPr sz="1500"/>
            </a:lvl2pPr>
            <a:lvl3pPr marL="0" indent="0">
              <a:buFontTx/>
              <a:buNone/>
              <a:defRPr sz="1600"/>
            </a:lvl3pPr>
            <a:lvl4pPr marL="0" indent="0">
              <a:buFontTx/>
              <a:buNone/>
              <a:defRPr sz="1600"/>
            </a:lvl4pPr>
            <a:lvl5pPr marL="0" indent="0">
              <a:buFontTx/>
              <a:buNone/>
              <a:defRPr sz="1600"/>
            </a:lvl5pPr>
            <a:lvl6pPr marL="0" indent="0">
              <a:buFontTx/>
              <a:buNone/>
              <a:defRPr sz="1600"/>
            </a:lvl6pPr>
            <a:lvl7pPr marL="0" indent="0">
              <a:buFontTx/>
              <a:buNone/>
              <a:defRPr sz="1600"/>
            </a:lvl7pPr>
            <a:lvl8pPr marL="0" indent="0">
              <a:buFontTx/>
              <a:buNone/>
              <a:defRPr sz="1600"/>
            </a:lvl8pPr>
            <a:lvl9pPr marL="0" indent="0">
              <a:buFontTx/>
              <a:buNone/>
              <a:defRPr sz="1600"/>
            </a:lvl9pPr>
          </a:lstStyle>
          <a:p>
            <a:pPr lvl="0"/>
            <a:r>
              <a:rPr lang="en-GB" dirty="0"/>
              <a:t>Type Name Here</a:t>
            </a:r>
          </a:p>
          <a:p>
            <a:pPr lvl="1"/>
            <a:r>
              <a:rPr lang="en-GB" dirty="0"/>
              <a:t>Type title here</a:t>
            </a:r>
          </a:p>
          <a:p>
            <a:pPr lvl="1"/>
            <a:endParaRPr lang="en-GB" dirty="0"/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41553AA8-8F96-6716-0E5F-9D0F519C435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196000" y="5301000"/>
            <a:ext cx="1800000" cy="864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500">
                <a:latin typeface="+mj-lt"/>
              </a:defRPr>
            </a:lvl1pPr>
            <a:lvl2pPr marL="0" indent="0">
              <a:buFontTx/>
              <a:buNone/>
              <a:defRPr sz="1500"/>
            </a:lvl2pPr>
            <a:lvl3pPr marL="0" indent="0">
              <a:buFontTx/>
              <a:buNone/>
              <a:defRPr sz="1600"/>
            </a:lvl3pPr>
            <a:lvl4pPr marL="0" indent="0">
              <a:buFontTx/>
              <a:buNone/>
              <a:defRPr sz="1600"/>
            </a:lvl4pPr>
            <a:lvl5pPr marL="0" indent="0">
              <a:buFontTx/>
              <a:buNone/>
              <a:defRPr sz="1600"/>
            </a:lvl5pPr>
            <a:lvl6pPr marL="0" indent="0">
              <a:buFontTx/>
              <a:buNone/>
              <a:defRPr sz="1600"/>
            </a:lvl6pPr>
            <a:lvl7pPr marL="0" indent="0">
              <a:buFontTx/>
              <a:buNone/>
              <a:defRPr sz="1600"/>
            </a:lvl7pPr>
            <a:lvl8pPr marL="0" indent="0">
              <a:buFontTx/>
              <a:buNone/>
              <a:defRPr sz="1600"/>
            </a:lvl8pPr>
            <a:lvl9pPr marL="0" indent="0">
              <a:buFontTx/>
              <a:buNone/>
              <a:defRPr sz="1600"/>
            </a:lvl9pPr>
          </a:lstStyle>
          <a:p>
            <a:pPr lvl="0"/>
            <a:r>
              <a:rPr lang="en-GB" dirty="0"/>
              <a:t>Type Name Here</a:t>
            </a:r>
          </a:p>
          <a:p>
            <a:pPr lvl="1"/>
            <a:r>
              <a:rPr lang="en-GB" dirty="0"/>
              <a:t>Type title here</a:t>
            </a:r>
          </a:p>
          <a:p>
            <a:pPr lvl="1"/>
            <a:endParaRPr lang="en-GB" dirty="0"/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2098254D-3B19-C82A-9A6B-76416047655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536000" y="5301000"/>
            <a:ext cx="1801138" cy="864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500">
                <a:latin typeface="+mj-lt"/>
              </a:defRPr>
            </a:lvl1pPr>
            <a:lvl2pPr marL="0" indent="0">
              <a:buFontTx/>
              <a:buNone/>
              <a:defRPr sz="1500"/>
            </a:lvl2pPr>
            <a:lvl3pPr marL="0" indent="0">
              <a:buFontTx/>
              <a:buNone/>
              <a:defRPr sz="1600"/>
            </a:lvl3pPr>
            <a:lvl4pPr marL="0" indent="0">
              <a:buFontTx/>
              <a:buNone/>
              <a:defRPr sz="1600"/>
            </a:lvl4pPr>
            <a:lvl5pPr marL="0" indent="0">
              <a:buFontTx/>
              <a:buNone/>
              <a:defRPr sz="1600"/>
            </a:lvl5pPr>
            <a:lvl6pPr marL="0" indent="0">
              <a:buFontTx/>
              <a:buNone/>
              <a:defRPr sz="1600"/>
            </a:lvl6pPr>
            <a:lvl7pPr marL="0" indent="0">
              <a:buFontTx/>
              <a:buNone/>
              <a:defRPr sz="1600"/>
            </a:lvl7pPr>
            <a:lvl8pPr marL="0" indent="0">
              <a:buFontTx/>
              <a:buNone/>
              <a:defRPr sz="1600"/>
            </a:lvl8pPr>
            <a:lvl9pPr marL="0" indent="0">
              <a:buFontTx/>
              <a:buNone/>
              <a:defRPr sz="1600"/>
            </a:lvl9pPr>
          </a:lstStyle>
          <a:p>
            <a:pPr lvl="0"/>
            <a:r>
              <a:rPr lang="en-GB" dirty="0"/>
              <a:t>Type Name Here</a:t>
            </a:r>
          </a:p>
          <a:p>
            <a:pPr lvl="1"/>
            <a:r>
              <a:rPr lang="en-GB" dirty="0"/>
              <a:t>Type title here</a:t>
            </a:r>
          </a:p>
          <a:p>
            <a:pPr lvl="1"/>
            <a:endParaRPr lang="en-GB" dirty="0"/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A0B1521B-0049-8BE9-F05B-8707453D4CB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840000" y="5301000"/>
            <a:ext cx="1801138" cy="864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500">
                <a:latin typeface="+mj-lt"/>
              </a:defRPr>
            </a:lvl1pPr>
            <a:lvl2pPr marL="0" indent="0">
              <a:buFontTx/>
              <a:buNone/>
              <a:defRPr sz="1500"/>
            </a:lvl2pPr>
            <a:lvl3pPr marL="0" indent="0">
              <a:buFontTx/>
              <a:buNone/>
              <a:defRPr sz="1600"/>
            </a:lvl3pPr>
            <a:lvl4pPr marL="0" indent="0">
              <a:buFontTx/>
              <a:buNone/>
              <a:defRPr sz="1600"/>
            </a:lvl4pPr>
            <a:lvl5pPr marL="0" indent="0">
              <a:buFontTx/>
              <a:buNone/>
              <a:defRPr sz="1600"/>
            </a:lvl5pPr>
            <a:lvl6pPr marL="0" indent="0">
              <a:buFontTx/>
              <a:buNone/>
              <a:defRPr sz="1600"/>
            </a:lvl6pPr>
            <a:lvl7pPr marL="0" indent="0">
              <a:buFontTx/>
              <a:buNone/>
              <a:defRPr sz="1600"/>
            </a:lvl7pPr>
            <a:lvl8pPr marL="0" indent="0">
              <a:buFontTx/>
              <a:buNone/>
              <a:defRPr sz="1600"/>
            </a:lvl8pPr>
            <a:lvl9pPr marL="0" indent="0">
              <a:buFontTx/>
              <a:buNone/>
              <a:defRPr sz="1600"/>
            </a:lvl9pPr>
          </a:lstStyle>
          <a:p>
            <a:pPr lvl="0"/>
            <a:r>
              <a:rPr lang="en-GB" dirty="0"/>
              <a:t>Type Name Here</a:t>
            </a:r>
          </a:p>
          <a:p>
            <a:pPr lvl="1"/>
            <a:r>
              <a:rPr lang="en-GB" dirty="0"/>
              <a:t>Type title here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80605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solidFill>
          <a:srgbClr val="FFEE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2003EB-1D8F-8E3D-4A6F-0D492F281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FF2242D-B911-451A-9248-6BF3C8CB9253}" type="datetime1">
              <a:rPr lang="fi-FI" smtClean="0"/>
              <a:t>5.2.2026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280EBA-4F4A-729F-EF0F-A6BE91FBB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103192-C232-FD6D-92FF-11558C995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02C194C-90A2-478A-B8E8-1C7BF1D1CCF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131F5AA-7FD6-576C-C0B8-C3FD5568A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077140" y="837000"/>
            <a:ext cx="2037720" cy="1296000"/>
            <a:chOff x="8352653" y="226741"/>
            <a:chExt cx="540002" cy="343443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997BB03-42CD-661D-D5CF-4D756666FF73}"/>
                </a:ext>
              </a:extLst>
            </p:cNvPr>
            <p:cNvSpPr/>
            <p:nvPr/>
          </p:nvSpPr>
          <p:spPr>
            <a:xfrm>
              <a:off x="8541219" y="522951"/>
              <a:ext cx="160917" cy="47233"/>
            </a:xfrm>
            <a:custGeom>
              <a:avLst/>
              <a:gdLst>
                <a:gd name="connsiteX0" fmla="*/ 127635 w 548838"/>
                <a:gd name="connsiteY0" fmla="*/ 16588 h 161095"/>
                <a:gd name="connsiteX1" fmla="*/ 125495 w 548838"/>
                <a:gd name="connsiteY1" fmla="*/ 15283 h 161095"/>
                <a:gd name="connsiteX2" fmla="*/ 122051 w 548838"/>
                <a:gd name="connsiteY2" fmla="*/ 16794 h 161095"/>
                <a:gd name="connsiteX3" fmla="*/ 107424 w 548838"/>
                <a:gd name="connsiteY3" fmla="*/ 8390 h 161095"/>
                <a:gd name="connsiteX4" fmla="*/ 72325 w 548838"/>
                <a:gd name="connsiteY4" fmla="*/ 0 h 161095"/>
                <a:gd name="connsiteX5" fmla="*/ 0 w 548838"/>
                <a:gd name="connsiteY5" fmla="*/ 80548 h 161095"/>
                <a:gd name="connsiteX6" fmla="*/ 71460 w 548838"/>
                <a:gd name="connsiteY6" fmla="*/ 161096 h 161095"/>
                <a:gd name="connsiteX7" fmla="*/ 126771 w 548838"/>
                <a:gd name="connsiteY7" fmla="*/ 140870 h 161095"/>
                <a:gd name="connsiteX8" fmla="*/ 128733 w 548838"/>
                <a:gd name="connsiteY8" fmla="*/ 141268 h 161095"/>
                <a:gd name="connsiteX9" fmla="*/ 130448 w 548838"/>
                <a:gd name="connsiteY9" fmla="*/ 140430 h 161095"/>
                <a:gd name="connsiteX10" fmla="*/ 111280 w 548838"/>
                <a:gd name="connsiteY10" fmla="*/ 114135 h 161095"/>
                <a:gd name="connsiteX11" fmla="*/ 109126 w 548838"/>
                <a:gd name="connsiteY11" fmla="*/ 115453 h 161095"/>
                <a:gd name="connsiteX12" fmla="*/ 109578 w 548838"/>
                <a:gd name="connsiteY12" fmla="*/ 118666 h 161095"/>
                <a:gd name="connsiteX13" fmla="*/ 73176 w 548838"/>
                <a:gd name="connsiteY13" fmla="*/ 139579 h 161095"/>
                <a:gd name="connsiteX14" fmla="*/ 25398 w 548838"/>
                <a:gd name="connsiteY14" fmla="*/ 80095 h 161095"/>
                <a:gd name="connsiteX15" fmla="*/ 72545 w 548838"/>
                <a:gd name="connsiteY15" fmla="*/ 21544 h 161095"/>
                <a:gd name="connsiteX16" fmla="*/ 107424 w 548838"/>
                <a:gd name="connsiteY16" fmla="*/ 38970 h 161095"/>
                <a:gd name="connsiteX17" fmla="*/ 107424 w 548838"/>
                <a:gd name="connsiteY17" fmla="*/ 43062 h 161095"/>
                <a:gd name="connsiteX18" fmla="*/ 109990 w 548838"/>
                <a:gd name="connsiteY18" fmla="*/ 44146 h 161095"/>
                <a:gd name="connsiteX19" fmla="*/ 127635 w 548838"/>
                <a:gd name="connsiteY19" fmla="*/ 16588 h 161095"/>
                <a:gd name="connsiteX20" fmla="*/ 211788 w 548838"/>
                <a:gd name="connsiteY20" fmla="*/ 142819 h 161095"/>
                <a:gd name="connsiteX21" fmla="*/ 214368 w 548838"/>
                <a:gd name="connsiteY21" fmla="*/ 143877 h 161095"/>
                <a:gd name="connsiteX22" fmla="*/ 217620 w 548838"/>
                <a:gd name="connsiteY22" fmla="*/ 142160 h 161095"/>
                <a:gd name="connsiteX23" fmla="*/ 277459 w 548838"/>
                <a:gd name="connsiteY23" fmla="*/ 161096 h 161095"/>
                <a:gd name="connsiteX24" fmla="*/ 334690 w 548838"/>
                <a:gd name="connsiteY24" fmla="*/ 112432 h 161095"/>
                <a:gd name="connsiteX25" fmla="*/ 241495 w 548838"/>
                <a:gd name="connsiteY25" fmla="*/ 44805 h 161095"/>
                <a:gd name="connsiteX26" fmla="*/ 273781 w 548838"/>
                <a:gd name="connsiteY26" fmla="*/ 21544 h 161095"/>
                <a:gd name="connsiteX27" fmla="*/ 315096 w 548838"/>
                <a:gd name="connsiteY27" fmla="*/ 41153 h 161095"/>
                <a:gd name="connsiteX28" fmla="*/ 314890 w 548838"/>
                <a:gd name="connsiteY28" fmla="*/ 43487 h 161095"/>
                <a:gd name="connsiteX29" fmla="*/ 317676 w 548838"/>
                <a:gd name="connsiteY29" fmla="*/ 44805 h 161095"/>
                <a:gd name="connsiteX30" fmla="*/ 332755 w 548838"/>
                <a:gd name="connsiteY30" fmla="*/ 12276 h 161095"/>
                <a:gd name="connsiteX31" fmla="*/ 330615 w 548838"/>
                <a:gd name="connsiteY31" fmla="*/ 11425 h 161095"/>
                <a:gd name="connsiteX32" fmla="*/ 325675 w 548838"/>
                <a:gd name="connsiteY32" fmla="*/ 13786 h 161095"/>
                <a:gd name="connsiteX33" fmla="*/ 310376 w 548838"/>
                <a:gd name="connsiteY33" fmla="*/ 6880 h 161095"/>
                <a:gd name="connsiteX34" fmla="*/ 275085 w 548838"/>
                <a:gd name="connsiteY34" fmla="*/ 0 h 161095"/>
                <a:gd name="connsiteX35" fmla="*/ 216961 w 548838"/>
                <a:gd name="connsiteY35" fmla="*/ 45643 h 161095"/>
                <a:gd name="connsiteX36" fmla="*/ 309306 w 548838"/>
                <a:gd name="connsiteY36" fmla="*/ 113737 h 161095"/>
                <a:gd name="connsiteX37" fmla="*/ 277651 w 548838"/>
                <a:gd name="connsiteY37" fmla="*/ 139579 h 161095"/>
                <a:gd name="connsiteX38" fmla="*/ 229654 w 548838"/>
                <a:gd name="connsiteY38" fmla="*/ 116085 h 161095"/>
                <a:gd name="connsiteX39" fmla="*/ 229859 w 548838"/>
                <a:gd name="connsiteY39" fmla="*/ 112871 h 161095"/>
                <a:gd name="connsiteX40" fmla="*/ 227486 w 548838"/>
                <a:gd name="connsiteY40" fmla="*/ 111567 h 161095"/>
                <a:gd name="connsiteX41" fmla="*/ 211788 w 548838"/>
                <a:gd name="connsiteY41" fmla="*/ 142819 h 161095"/>
                <a:gd name="connsiteX42" fmla="*/ 546067 w 548838"/>
                <a:gd name="connsiteY42" fmla="*/ 16588 h 161095"/>
                <a:gd name="connsiteX43" fmla="*/ 543913 w 548838"/>
                <a:gd name="connsiteY43" fmla="*/ 15283 h 161095"/>
                <a:gd name="connsiteX44" fmla="*/ 540482 w 548838"/>
                <a:gd name="connsiteY44" fmla="*/ 16794 h 161095"/>
                <a:gd name="connsiteX45" fmla="*/ 525842 w 548838"/>
                <a:gd name="connsiteY45" fmla="*/ 8390 h 161095"/>
                <a:gd name="connsiteX46" fmla="*/ 490756 w 548838"/>
                <a:gd name="connsiteY46" fmla="*/ 0 h 161095"/>
                <a:gd name="connsiteX47" fmla="*/ 418418 w 548838"/>
                <a:gd name="connsiteY47" fmla="*/ 80548 h 161095"/>
                <a:gd name="connsiteX48" fmla="*/ 489892 w 548838"/>
                <a:gd name="connsiteY48" fmla="*/ 161096 h 161095"/>
                <a:gd name="connsiteX49" fmla="*/ 545189 w 548838"/>
                <a:gd name="connsiteY49" fmla="*/ 140870 h 161095"/>
                <a:gd name="connsiteX50" fmla="*/ 547137 w 548838"/>
                <a:gd name="connsiteY50" fmla="*/ 141268 h 161095"/>
                <a:gd name="connsiteX51" fmla="*/ 548839 w 548838"/>
                <a:gd name="connsiteY51" fmla="*/ 140430 h 161095"/>
                <a:gd name="connsiteX52" fmla="*/ 529698 w 548838"/>
                <a:gd name="connsiteY52" fmla="*/ 114135 h 161095"/>
                <a:gd name="connsiteX53" fmla="*/ 527543 w 548838"/>
                <a:gd name="connsiteY53" fmla="*/ 115453 h 161095"/>
                <a:gd name="connsiteX54" fmla="*/ 527955 w 548838"/>
                <a:gd name="connsiteY54" fmla="*/ 118666 h 161095"/>
                <a:gd name="connsiteX55" fmla="*/ 491621 w 548838"/>
                <a:gd name="connsiteY55" fmla="*/ 139579 h 161095"/>
                <a:gd name="connsiteX56" fmla="*/ 443816 w 548838"/>
                <a:gd name="connsiteY56" fmla="*/ 80095 h 161095"/>
                <a:gd name="connsiteX57" fmla="*/ 490976 w 548838"/>
                <a:gd name="connsiteY57" fmla="*/ 21544 h 161095"/>
                <a:gd name="connsiteX58" fmla="*/ 525842 w 548838"/>
                <a:gd name="connsiteY58" fmla="*/ 38970 h 161095"/>
                <a:gd name="connsiteX59" fmla="*/ 525842 w 548838"/>
                <a:gd name="connsiteY59" fmla="*/ 43062 h 161095"/>
                <a:gd name="connsiteX60" fmla="*/ 528408 w 548838"/>
                <a:gd name="connsiteY60" fmla="*/ 44146 h 161095"/>
                <a:gd name="connsiteX61" fmla="*/ 546067 w 548838"/>
                <a:gd name="connsiteY61" fmla="*/ 16588 h 161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48838" h="161095">
                  <a:moveTo>
                    <a:pt x="127635" y="16588"/>
                  </a:moveTo>
                  <a:lnTo>
                    <a:pt x="125495" y="15283"/>
                  </a:lnTo>
                  <a:cubicBezTo>
                    <a:pt x="124836" y="15942"/>
                    <a:pt x="123547" y="16794"/>
                    <a:pt x="122051" y="16794"/>
                  </a:cubicBezTo>
                  <a:cubicBezTo>
                    <a:pt x="120103" y="16794"/>
                    <a:pt x="115369" y="12715"/>
                    <a:pt x="107424" y="8390"/>
                  </a:cubicBezTo>
                  <a:cubicBezTo>
                    <a:pt x="99438" y="4092"/>
                    <a:pt x="88009" y="0"/>
                    <a:pt x="72325" y="0"/>
                  </a:cubicBezTo>
                  <a:cubicBezTo>
                    <a:pt x="25398" y="0"/>
                    <a:pt x="0" y="38791"/>
                    <a:pt x="0" y="80548"/>
                  </a:cubicBezTo>
                  <a:cubicBezTo>
                    <a:pt x="0" y="122332"/>
                    <a:pt x="25398" y="161096"/>
                    <a:pt x="71460" y="161096"/>
                  </a:cubicBezTo>
                  <a:cubicBezTo>
                    <a:pt x="107616" y="161096"/>
                    <a:pt x="117742" y="140870"/>
                    <a:pt x="126771" y="140870"/>
                  </a:cubicBezTo>
                  <a:cubicBezTo>
                    <a:pt x="127635" y="140870"/>
                    <a:pt x="128294" y="141268"/>
                    <a:pt x="128733" y="141268"/>
                  </a:cubicBezTo>
                  <a:lnTo>
                    <a:pt x="130448" y="140430"/>
                  </a:lnTo>
                  <a:lnTo>
                    <a:pt x="111280" y="114135"/>
                  </a:lnTo>
                  <a:lnTo>
                    <a:pt x="109126" y="115453"/>
                  </a:lnTo>
                  <a:cubicBezTo>
                    <a:pt x="109331" y="116524"/>
                    <a:pt x="109578" y="117609"/>
                    <a:pt x="109578" y="118666"/>
                  </a:cubicBezTo>
                  <a:cubicBezTo>
                    <a:pt x="109578" y="129239"/>
                    <a:pt x="91055" y="140005"/>
                    <a:pt x="73176" y="139579"/>
                  </a:cubicBezTo>
                  <a:cubicBezTo>
                    <a:pt x="39161" y="138920"/>
                    <a:pt x="25398" y="110262"/>
                    <a:pt x="25398" y="80095"/>
                  </a:cubicBezTo>
                  <a:cubicBezTo>
                    <a:pt x="25398" y="50380"/>
                    <a:pt x="40039" y="21544"/>
                    <a:pt x="72545" y="21544"/>
                  </a:cubicBezTo>
                  <a:cubicBezTo>
                    <a:pt x="89765" y="21544"/>
                    <a:pt x="107424" y="30593"/>
                    <a:pt x="107424" y="38970"/>
                  </a:cubicBezTo>
                  <a:cubicBezTo>
                    <a:pt x="107424" y="40892"/>
                    <a:pt x="107836" y="42196"/>
                    <a:pt x="107424" y="43062"/>
                  </a:cubicBezTo>
                  <a:lnTo>
                    <a:pt x="109990" y="44146"/>
                  </a:lnTo>
                  <a:lnTo>
                    <a:pt x="127635" y="16588"/>
                  </a:lnTo>
                  <a:close/>
                  <a:moveTo>
                    <a:pt x="211788" y="142819"/>
                  </a:moveTo>
                  <a:lnTo>
                    <a:pt x="214368" y="143877"/>
                  </a:lnTo>
                  <a:cubicBezTo>
                    <a:pt x="215232" y="142819"/>
                    <a:pt x="216536" y="142366"/>
                    <a:pt x="217620" y="142160"/>
                  </a:cubicBezTo>
                  <a:cubicBezTo>
                    <a:pt x="219980" y="141927"/>
                    <a:pt x="237406" y="161096"/>
                    <a:pt x="277459" y="161096"/>
                  </a:cubicBezTo>
                  <a:cubicBezTo>
                    <a:pt x="311446" y="161096"/>
                    <a:pt x="334690" y="141502"/>
                    <a:pt x="334690" y="112432"/>
                  </a:cubicBezTo>
                  <a:cubicBezTo>
                    <a:pt x="334690" y="48458"/>
                    <a:pt x="241495" y="79655"/>
                    <a:pt x="241495" y="44805"/>
                  </a:cubicBezTo>
                  <a:cubicBezTo>
                    <a:pt x="241495" y="31445"/>
                    <a:pt x="249467" y="21544"/>
                    <a:pt x="273781" y="21544"/>
                  </a:cubicBezTo>
                  <a:cubicBezTo>
                    <a:pt x="292717" y="21544"/>
                    <a:pt x="315096" y="29715"/>
                    <a:pt x="315096" y="41153"/>
                  </a:cubicBezTo>
                  <a:cubicBezTo>
                    <a:pt x="315096" y="41977"/>
                    <a:pt x="315096" y="42855"/>
                    <a:pt x="314890" y="43487"/>
                  </a:cubicBezTo>
                  <a:lnTo>
                    <a:pt x="317676" y="44805"/>
                  </a:lnTo>
                  <a:lnTo>
                    <a:pt x="332755" y="12276"/>
                  </a:lnTo>
                  <a:lnTo>
                    <a:pt x="330615" y="11425"/>
                  </a:lnTo>
                  <a:cubicBezTo>
                    <a:pt x="328886" y="13347"/>
                    <a:pt x="326938" y="13786"/>
                    <a:pt x="325675" y="13786"/>
                  </a:cubicBezTo>
                  <a:cubicBezTo>
                    <a:pt x="323096" y="13786"/>
                    <a:pt x="318334" y="10326"/>
                    <a:pt x="310376" y="6880"/>
                  </a:cubicBezTo>
                  <a:cubicBezTo>
                    <a:pt x="302418" y="3433"/>
                    <a:pt x="291221" y="0"/>
                    <a:pt x="275085" y="0"/>
                  </a:cubicBezTo>
                  <a:cubicBezTo>
                    <a:pt x="241070" y="0"/>
                    <a:pt x="216961" y="16368"/>
                    <a:pt x="216961" y="45643"/>
                  </a:cubicBezTo>
                  <a:cubicBezTo>
                    <a:pt x="216961" y="107063"/>
                    <a:pt x="309306" y="74534"/>
                    <a:pt x="309306" y="113737"/>
                  </a:cubicBezTo>
                  <a:cubicBezTo>
                    <a:pt x="309306" y="131587"/>
                    <a:pt x="296367" y="139579"/>
                    <a:pt x="277651" y="139579"/>
                  </a:cubicBezTo>
                  <a:cubicBezTo>
                    <a:pt x="255916" y="139579"/>
                    <a:pt x="229654" y="127509"/>
                    <a:pt x="229654" y="116085"/>
                  </a:cubicBezTo>
                  <a:cubicBezTo>
                    <a:pt x="229654" y="115027"/>
                    <a:pt x="229654" y="113970"/>
                    <a:pt x="229859" y="112871"/>
                  </a:cubicBezTo>
                  <a:lnTo>
                    <a:pt x="227486" y="111567"/>
                  </a:lnTo>
                  <a:lnTo>
                    <a:pt x="211788" y="142819"/>
                  </a:lnTo>
                  <a:close/>
                  <a:moveTo>
                    <a:pt x="546067" y="16588"/>
                  </a:moveTo>
                  <a:lnTo>
                    <a:pt x="543913" y="15283"/>
                  </a:lnTo>
                  <a:cubicBezTo>
                    <a:pt x="543254" y="15942"/>
                    <a:pt x="541978" y="16794"/>
                    <a:pt x="540482" y="16794"/>
                  </a:cubicBezTo>
                  <a:cubicBezTo>
                    <a:pt x="538520" y="16794"/>
                    <a:pt x="533800" y="12715"/>
                    <a:pt x="525842" y="8390"/>
                  </a:cubicBezTo>
                  <a:cubicBezTo>
                    <a:pt x="517842" y="4092"/>
                    <a:pt x="506454" y="0"/>
                    <a:pt x="490756" y="0"/>
                  </a:cubicBezTo>
                  <a:cubicBezTo>
                    <a:pt x="443816" y="0"/>
                    <a:pt x="418418" y="38791"/>
                    <a:pt x="418418" y="80548"/>
                  </a:cubicBezTo>
                  <a:cubicBezTo>
                    <a:pt x="418418" y="122332"/>
                    <a:pt x="443816" y="161096"/>
                    <a:pt x="489892" y="161096"/>
                  </a:cubicBezTo>
                  <a:cubicBezTo>
                    <a:pt x="526048" y="161096"/>
                    <a:pt x="536160" y="140870"/>
                    <a:pt x="545189" y="140870"/>
                  </a:cubicBezTo>
                  <a:cubicBezTo>
                    <a:pt x="546067" y="140870"/>
                    <a:pt x="546698" y="141268"/>
                    <a:pt x="547137" y="141268"/>
                  </a:cubicBezTo>
                  <a:lnTo>
                    <a:pt x="548839" y="140430"/>
                  </a:lnTo>
                  <a:lnTo>
                    <a:pt x="529698" y="114135"/>
                  </a:lnTo>
                  <a:lnTo>
                    <a:pt x="527543" y="115453"/>
                  </a:lnTo>
                  <a:cubicBezTo>
                    <a:pt x="527749" y="116524"/>
                    <a:pt x="527955" y="117609"/>
                    <a:pt x="527955" y="118666"/>
                  </a:cubicBezTo>
                  <a:cubicBezTo>
                    <a:pt x="527955" y="129239"/>
                    <a:pt x="509472" y="140005"/>
                    <a:pt x="491621" y="139579"/>
                  </a:cubicBezTo>
                  <a:cubicBezTo>
                    <a:pt x="457606" y="138920"/>
                    <a:pt x="443816" y="110262"/>
                    <a:pt x="443816" y="80095"/>
                  </a:cubicBezTo>
                  <a:cubicBezTo>
                    <a:pt x="443816" y="50380"/>
                    <a:pt x="458456" y="21544"/>
                    <a:pt x="490976" y="21544"/>
                  </a:cubicBezTo>
                  <a:cubicBezTo>
                    <a:pt x="508196" y="21544"/>
                    <a:pt x="525842" y="30593"/>
                    <a:pt x="525842" y="38970"/>
                  </a:cubicBezTo>
                  <a:cubicBezTo>
                    <a:pt x="525842" y="40892"/>
                    <a:pt x="526240" y="42196"/>
                    <a:pt x="525842" y="43062"/>
                  </a:cubicBezTo>
                  <a:lnTo>
                    <a:pt x="528408" y="44146"/>
                  </a:lnTo>
                  <a:lnTo>
                    <a:pt x="546067" y="16588"/>
                  </a:lnTo>
                  <a:close/>
                </a:path>
              </a:pathLst>
            </a:custGeom>
            <a:solidFill>
              <a:srgbClr val="5E6A71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56545BDF-D0FA-2EEC-F119-71975B4F735B}"/>
                </a:ext>
              </a:extLst>
            </p:cNvPr>
            <p:cNvSpPr/>
            <p:nvPr/>
          </p:nvSpPr>
          <p:spPr>
            <a:xfrm>
              <a:off x="8352653" y="362355"/>
              <a:ext cx="270002" cy="135627"/>
            </a:xfrm>
            <a:custGeom>
              <a:avLst/>
              <a:gdLst>
                <a:gd name="connsiteX0" fmla="*/ 920892 w 920891"/>
                <a:gd name="connsiteY0" fmla="*/ 462580 h 462580"/>
                <a:gd name="connsiteX1" fmla="*/ 899583 w 920891"/>
                <a:gd name="connsiteY1" fmla="*/ 449549 h 462580"/>
                <a:gd name="connsiteX2" fmla="*/ 21337 w 920891"/>
                <a:gd name="connsiteY2" fmla="*/ 22574 h 462580"/>
                <a:gd name="connsiteX3" fmla="*/ 0 w 920891"/>
                <a:gd name="connsiteY3" fmla="*/ 0 h 462580"/>
                <a:gd name="connsiteX4" fmla="*/ 920892 w 920891"/>
                <a:gd name="connsiteY4" fmla="*/ 0 h 462580"/>
                <a:gd name="connsiteX5" fmla="*/ 920892 w 920891"/>
                <a:gd name="connsiteY5" fmla="*/ 462580 h 462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0891" h="462580">
                  <a:moveTo>
                    <a:pt x="920892" y="462580"/>
                  </a:moveTo>
                  <a:cubicBezTo>
                    <a:pt x="920892" y="462553"/>
                    <a:pt x="900008" y="459298"/>
                    <a:pt x="899583" y="449549"/>
                  </a:cubicBezTo>
                  <a:cubicBezTo>
                    <a:pt x="880606" y="22574"/>
                    <a:pt x="841500" y="39148"/>
                    <a:pt x="21337" y="22574"/>
                  </a:cubicBezTo>
                  <a:cubicBezTo>
                    <a:pt x="5941" y="22245"/>
                    <a:pt x="0" y="0"/>
                    <a:pt x="0" y="0"/>
                  </a:cubicBezTo>
                  <a:lnTo>
                    <a:pt x="920892" y="0"/>
                  </a:lnTo>
                  <a:lnTo>
                    <a:pt x="920892" y="462580"/>
                  </a:lnTo>
                  <a:close/>
                </a:path>
              </a:pathLst>
            </a:custGeom>
            <a:solidFill>
              <a:srgbClr val="006778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833EA8E-922D-6AA5-2852-EE8258EF9093}"/>
                </a:ext>
              </a:extLst>
            </p:cNvPr>
            <p:cNvSpPr/>
            <p:nvPr/>
          </p:nvSpPr>
          <p:spPr>
            <a:xfrm>
              <a:off x="8622657" y="226741"/>
              <a:ext cx="269998" cy="135627"/>
            </a:xfrm>
            <a:custGeom>
              <a:avLst/>
              <a:gdLst>
                <a:gd name="connsiteX0" fmla="*/ 0 w 920878"/>
                <a:gd name="connsiteY0" fmla="*/ 0 h 462580"/>
                <a:gd name="connsiteX1" fmla="*/ 21337 w 920878"/>
                <a:gd name="connsiteY1" fmla="*/ 13045 h 462580"/>
                <a:gd name="connsiteX2" fmla="*/ 899555 w 920878"/>
                <a:gd name="connsiteY2" fmla="*/ 440020 h 462580"/>
                <a:gd name="connsiteX3" fmla="*/ 920878 w 920878"/>
                <a:gd name="connsiteY3" fmla="*/ 462580 h 462580"/>
                <a:gd name="connsiteX4" fmla="*/ 0 w 920878"/>
                <a:gd name="connsiteY4" fmla="*/ 462580 h 462580"/>
                <a:gd name="connsiteX5" fmla="*/ 0 w 920878"/>
                <a:gd name="connsiteY5" fmla="*/ 0 h 462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0878" h="462580">
                  <a:moveTo>
                    <a:pt x="0" y="0"/>
                  </a:moveTo>
                  <a:cubicBezTo>
                    <a:pt x="0" y="28"/>
                    <a:pt x="20898" y="3295"/>
                    <a:pt x="21337" y="13045"/>
                  </a:cubicBezTo>
                  <a:cubicBezTo>
                    <a:pt x="40313" y="440020"/>
                    <a:pt x="79405" y="423432"/>
                    <a:pt x="899555" y="440020"/>
                  </a:cubicBezTo>
                  <a:cubicBezTo>
                    <a:pt x="914992" y="440336"/>
                    <a:pt x="920878" y="462580"/>
                    <a:pt x="920878" y="462580"/>
                  </a:cubicBezTo>
                  <a:lnTo>
                    <a:pt x="0" y="4625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30051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C1125074-A6D3-560C-A0EF-1FA27B8D5A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52000" y="2493000"/>
            <a:ext cx="9289138" cy="792000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Insert thank you text here</a:t>
            </a:r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D7F57A-73CD-6BE0-C468-A72EC3ED748E}"/>
              </a:ext>
            </a:extLst>
          </p:cNvPr>
          <p:cNvSpPr/>
          <p:nvPr userDrawn="1"/>
        </p:nvSpPr>
        <p:spPr>
          <a:xfrm>
            <a:off x="2352000" y="3573000"/>
            <a:ext cx="36000" cy="208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16000" rIns="180000" bIns="216000"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13" name="Picture Placeholder 14">
            <a:extLst>
              <a:ext uri="{FF2B5EF4-FFF2-40B4-BE49-F238E27FC236}">
                <a16:creationId xmlns:a16="http://schemas.microsoft.com/office/drawing/2014/main" id="{B5FDC4F0-B83A-1A83-2448-E22A775C340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388000" y="3573000"/>
            <a:ext cx="2052000" cy="2088000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FC52158-DD49-532B-F777-878A63F8E28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56000" y="3573000"/>
            <a:ext cx="3168787" cy="576000"/>
          </a:xfrm>
        </p:spPr>
        <p:txBody>
          <a:bodyPr/>
          <a:lstStyle>
            <a:lvl1pPr marL="0" indent="0">
              <a:buFontTx/>
              <a:buNone/>
              <a:defRPr sz="1600">
                <a:latin typeface="+mn-lt"/>
              </a:defRPr>
            </a:lvl1pPr>
            <a:lvl2pPr marL="0" indent="0">
              <a:buFontTx/>
              <a:buNone/>
              <a:defRPr sz="1600"/>
            </a:lvl2pPr>
            <a:lvl3pPr marL="0" indent="0">
              <a:buFontTx/>
              <a:buNone/>
              <a:defRPr sz="1600"/>
            </a:lvl3pPr>
            <a:lvl4pPr marL="0" indent="0">
              <a:buFontTx/>
              <a:buNone/>
              <a:defRPr sz="1600"/>
            </a:lvl4pPr>
            <a:lvl5pPr marL="0" indent="0">
              <a:buFontTx/>
              <a:buNone/>
              <a:defRPr sz="1600"/>
            </a:lvl5pPr>
            <a:lvl6pPr marL="0" indent="0">
              <a:buFontTx/>
              <a:buNone/>
              <a:defRPr sz="1600"/>
            </a:lvl6pPr>
            <a:lvl7pPr marL="0" indent="0">
              <a:buFontTx/>
              <a:buNone/>
              <a:defRPr sz="1600"/>
            </a:lvl7pPr>
            <a:lvl8pPr marL="0" indent="0">
              <a:buFontTx/>
              <a:buNone/>
              <a:defRPr sz="1600"/>
            </a:lvl8pPr>
            <a:lvl9pPr marL="0" indent="0">
              <a:buFontTx/>
              <a:buNone/>
              <a:defRPr sz="1600"/>
            </a:lvl9pPr>
          </a:lstStyle>
          <a:p>
            <a:pPr lvl="0"/>
            <a:r>
              <a:rPr lang="en-GB" dirty="0"/>
              <a:t>Name and title</a:t>
            </a:r>
          </a:p>
          <a:p>
            <a:pPr lvl="1"/>
            <a:endParaRPr lang="en-GB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BFF47D8-3E44-DCFA-5AB6-965BB3A3A8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55999" y="4293000"/>
            <a:ext cx="3168789" cy="1368000"/>
          </a:xfrm>
        </p:spPr>
        <p:txBody>
          <a:bodyPr/>
          <a:lstStyle>
            <a:lvl1pPr marL="0" indent="0">
              <a:buFontTx/>
              <a:buNone/>
              <a:defRPr sz="1600">
                <a:latin typeface="+mn-lt"/>
              </a:defRPr>
            </a:lvl1pPr>
            <a:lvl2pPr marL="0" indent="0">
              <a:buFontTx/>
              <a:buNone/>
              <a:defRPr sz="1600"/>
            </a:lvl2pPr>
            <a:lvl3pPr marL="0" indent="0">
              <a:buFontTx/>
              <a:buNone/>
              <a:defRPr sz="1600"/>
            </a:lvl3pPr>
            <a:lvl4pPr marL="0" indent="0">
              <a:buFontTx/>
              <a:buNone/>
              <a:defRPr sz="1600"/>
            </a:lvl4pPr>
            <a:lvl5pPr marL="0" indent="0">
              <a:buFontTx/>
              <a:buNone/>
              <a:defRPr sz="1600"/>
            </a:lvl5pPr>
            <a:lvl6pPr marL="0" indent="0">
              <a:buFontTx/>
              <a:buNone/>
              <a:defRPr sz="1600"/>
            </a:lvl6pPr>
            <a:lvl7pPr marL="0" indent="0">
              <a:buFontTx/>
              <a:buNone/>
              <a:defRPr sz="1600"/>
            </a:lvl7pPr>
            <a:lvl8pPr marL="0" indent="0">
              <a:buFontTx/>
              <a:buNone/>
              <a:defRPr sz="1600"/>
            </a:lvl8pPr>
            <a:lvl9pPr marL="0" indent="0">
              <a:buFontTx/>
              <a:buNone/>
              <a:defRPr sz="1600"/>
            </a:lvl9pPr>
          </a:lstStyle>
          <a:p>
            <a:pPr lvl="0"/>
            <a:r>
              <a:rPr lang="en-GB" dirty="0"/>
              <a:t>Contact information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E9CE93-04E5-127F-3498-F62130BF3E23}"/>
              </a:ext>
            </a:extLst>
          </p:cNvPr>
          <p:cNvSpPr txBox="1"/>
          <p:nvPr userDrawn="1"/>
        </p:nvSpPr>
        <p:spPr>
          <a:xfrm>
            <a:off x="8184000" y="3438525"/>
            <a:ext cx="3457138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t">
              <a:lnSpc>
                <a:spcPct val="150000"/>
              </a:lnSpc>
              <a:buNone/>
            </a:pPr>
            <a:r>
              <a:rPr lang="en-GB" sz="1600" b="0" i="0" u="none" dirty="0">
                <a:latin typeface="+mj-lt"/>
              </a:rPr>
              <a:t>Follow us</a:t>
            </a:r>
            <a:endParaRPr lang="en-GB" sz="1600" b="0" i="0" u="none" dirty="0">
              <a:latin typeface="+mj-lt"/>
              <a:hlinkClick r:id="rId2"/>
            </a:endParaRPr>
          </a:p>
          <a:p>
            <a:pPr fontAlgn="t">
              <a:lnSpc>
                <a:spcPct val="150000"/>
              </a:lnSpc>
              <a:buNone/>
            </a:pPr>
            <a:r>
              <a:rPr lang="en-GB" sz="1600" b="0" i="0" u="none" dirty="0">
                <a:latin typeface="+mn-lt"/>
                <a:hlinkClick r:id="rId2"/>
              </a:rPr>
              <a:t>LinkedIn</a:t>
            </a:r>
            <a:endParaRPr lang="en-GB" sz="1600" b="0" i="0" u="none" dirty="0">
              <a:latin typeface="+mn-lt"/>
            </a:endParaRPr>
          </a:p>
          <a:p>
            <a:pPr fontAlgn="t">
              <a:lnSpc>
                <a:spcPct val="150000"/>
              </a:lnSpc>
              <a:buNone/>
            </a:pPr>
            <a:r>
              <a:rPr lang="en-GB" sz="1600" b="0" i="0" u="none" dirty="0">
                <a:latin typeface="+mn-lt"/>
                <a:hlinkClick r:id="rId3"/>
              </a:rPr>
              <a:t>Instagram</a:t>
            </a:r>
            <a:endParaRPr lang="en-GB" sz="1600" b="0" i="0" u="none" dirty="0">
              <a:latin typeface="+mn-lt"/>
            </a:endParaRPr>
          </a:p>
          <a:p>
            <a:pPr fontAlgn="t">
              <a:lnSpc>
                <a:spcPct val="150000"/>
              </a:lnSpc>
              <a:buNone/>
            </a:pPr>
            <a:r>
              <a:rPr lang="en-GB" sz="1600" b="0" i="0" u="none" dirty="0">
                <a:latin typeface="+mn-lt"/>
                <a:hlinkClick r:id="rId4"/>
              </a:rPr>
              <a:t>Facebook</a:t>
            </a:r>
            <a:endParaRPr lang="en-GB" sz="1600" b="0" i="0" u="none" dirty="0">
              <a:latin typeface="+mn-lt"/>
            </a:endParaRPr>
          </a:p>
          <a:p>
            <a:pPr fontAlgn="t">
              <a:lnSpc>
                <a:spcPct val="150000"/>
              </a:lnSpc>
            </a:pPr>
            <a:r>
              <a:rPr lang="en-GB" sz="1600" b="0" i="0" u="none" dirty="0">
                <a:latin typeface="+mn-lt"/>
                <a:hlinkClick r:id="rId5"/>
              </a:rPr>
              <a:t>YouTube</a:t>
            </a:r>
            <a:endParaRPr lang="en-GB" sz="1600" b="0" i="0" u="none" dirty="0">
              <a:latin typeface="+mn-lt"/>
            </a:endParaRPr>
          </a:p>
          <a:p>
            <a:pPr fontAlgn="t">
              <a:lnSpc>
                <a:spcPct val="150000"/>
              </a:lnSpc>
            </a:pPr>
            <a:r>
              <a:rPr lang="en-GB" sz="1600" b="0" i="0" u="none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6"/>
              </a:rPr>
              <a:t>csc.fi</a:t>
            </a:r>
            <a:endParaRPr lang="en-GB" sz="1600" b="0" i="0" u="none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3473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">
    <p:bg>
      <p:bgPr>
        <a:solidFill>
          <a:srgbClr val="DBEE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2CD410D-72C0-E88B-CC93-4A4BF0B8DD7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08439" y="1"/>
            <a:ext cx="8183562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Drag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A9E770-FF34-BD2E-16F5-3C92209917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9436" y="2348880"/>
            <a:ext cx="8532948" cy="2376264"/>
          </a:xfrm>
          <a:solidFill>
            <a:schemeClr val="bg1"/>
          </a:solidFill>
        </p:spPr>
        <p:txBody>
          <a:bodyPr lIns="360000" tIns="216000" rIns="360000" bIns="1080000" anchor="b" anchorCtr="0">
            <a:normAutofit/>
          </a:bodyPr>
          <a:lstStyle>
            <a:lvl1pPr algn="l">
              <a:defRPr sz="35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9B0C3A-9107-0933-8B47-541221241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5480" y="3789040"/>
            <a:ext cx="7776864" cy="72008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244C69-E1C5-7D27-0EE5-095D48F88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0A272-FC4E-4977-BFE7-88E6A48AF2F0}" type="datetime1">
              <a:rPr lang="fi-FI" smtClean="0"/>
              <a:t>5.2.2026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98C187-0C4E-639A-3C86-AD6C849D4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0BA876-7477-C261-BC9E-F8FBA1EBD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C428C0-688E-7B47-BEB3-B3163919E89C}"/>
              </a:ext>
            </a:extLst>
          </p:cNvPr>
          <p:cNvSpPr/>
          <p:nvPr userDrawn="1"/>
        </p:nvSpPr>
        <p:spPr>
          <a:xfrm>
            <a:off x="983432" y="2348880"/>
            <a:ext cx="36000" cy="2376264"/>
          </a:xfrm>
          <a:prstGeom prst="rect">
            <a:avLst/>
          </a:prstGeom>
          <a:solidFill>
            <a:srgbClr val="0052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16000" rIns="180000" bIns="216000"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1CB02EE-B783-4C0A-599E-C413F598E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30911" y="890894"/>
            <a:ext cx="1584176" cy="1007542"/>
            <a:chOff x="8352653" y="226741"/>
            <a:chExt cx="540002" cy="343443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1900DD53-61CB-99CF-D9C9-287EC6F78A22}"/>
                </a:ext>
              </a:extLst>
            </p:cNvPr>
            <p:cNvSpPr/>
            <p:nvPr/>
          </p:nvSpPr>
          <p:spPr>
            <a:xfrm>
              <a:off x="8541219" y="522951"/>
              <a:ext cx="160917" cy="47233"/>
            </a:xfrm>
            <a:custGeom>
              <a:avLst/>
              <a:gdLst>
                <a:gd name="connsiteX0" fmla="*/ 127635 w 548838"/>
                <a:gd name="connsiteY0" fmla="*/ 16588 h 161095"/>
                <a:gd name="connsiteX1" fmla="*/ 125495 w 548838"/>
                <a:gd name="connsiteY1" fmla="*/ 15283 h 161095"/>
                <a:gd name="connsiteX2" fmla="*/ 122051 w 548838"/>
                <a:gd name="connsiteY2" fmla="*/ 16794 h 161095"/>
                <a:gd name="connsiteX3" fmla="*/ 107424 w 548838"/>
                <a:gd name="connsiteY3" fmla="*/ 8390 h 161095"/>
                <a:gd name="connsiteX4" fmla="*/ 72325 w 548838"/>
                <a:gd name="connsiteY4" fmla="*/ 0 h 161095"/>
                <a:gd name="connsiteX5" fmla="*/ 0 w 548838"/>
                <a:gd name="connsiteY5" fmla="*/ 80548 h 161095"/>
                <a:gd name="connsiteX6" fmla="*/ 71460 w 548838"/>
                <a:gd name="connsiteY6" fmla="*/ 161096 h 161095"/>
                <a:gd name="connsiteX7" fmla="*/ 126771 w 548838"/>
                <a:gd name="connsiteY7" fmla="*/ 140870 h 161095"/>
                <a:gd name="connsiteX8" fmla="*/ 128733 w 548838"/>
                <a:gd name="connsiteY8" fmla="*/ 141268 h 161095"/>
                <a:gd name="connsiteX9" fmla="*/ 130448 w 548838"/>
                <a:gd name="connsiteY9" fmla="*/ 140430 h 161095"/>
                <a:gd name="connsiteX10" fmla="*/ 111280 w 548838"/>
                <a:gd name="connsiteY10" fmla="*/ 114135 h 161095"/>
                <a:gd name="connsiteX11" fmla="*/ 109126 w 548838"/>
                <a:gd name="connsiteY11" fmla="*/ 115453 h 161095"/>
                <a:gd name="connsiteX12" fmla="*/ 109578 w 548838"/>
                <a:gd name="connsiteY12" fmla="*/ 118666 h 161095"/>
                <a:gd name="connsiteX13" fmla="*/ 73176 w 548838"/>
                <a:gd name="connsiteY13" fmla="*/ 139579 h 161095"/>
                <a:gd name="connsiteX14" fmla="*/ 25398 w 548838"/>
                <a:gd name="connsiteY14" fmla="*/ 80095 h 161095"/>
                <a:gd name="connsiteX15" fmla="*/ 72545 w 548838"/>
                <a:gd name="connsiteY15" fmla="*/ 21544 h 161095"/>
                <a:gd name="connsiteX16" fmla="*/ 107424 w 548838"/>
                <a:gd name="connsiteY16" fmla="*/ 38970 h 161095"/>
                <a:gd name="connsiteX17" fmla="*/ 107424 w 548838"/>
                <a:gd name="connsiteY17" fmla="*/ 43062 h 161095"/>
                <a:gd name="connsiteX18" fmla="*/ 109990 w 548838"/>
                <a:gd name="connsiteY18" fmla="*/ 44146 h 161095"/>
                <a:gd name="connsiteX19" fmla="*/ 127635 w 548838"/>
                <a:gd name="connsiteY19" fmla="*/ 16588 h 161095"/>
                <a:gd name="connsiteX20" fmla="*/ 211788 w 548838"/>
                <a:gd name="connsiteY20" fmla="*/ 142819 h 161095"/>
                <a:gd name="connsiteX21" fmla="*/ 214368 w 548838"/>
                <a:gd name="connsiteY21" fmla="*/ 143877 h 161095"/>
                <a:gd name="connsiteX22" fmla="*/ 217620 w 548838"/>
                <a:gd name="connsiteY22" fmla="*/ 142160 h 161095"/>
                <a:gd name="connsiteX23" fmla="*/ 277459 w 548838"/>
                <a:gd name="connsiteY23" fmla="*/ 161096 h 161095"/>
                <a:gd name="connsiteX24" fmla="*/ 334690 w 548838"/>
                <a:gd name="connsiteY24" fmla="*/ 112432 h 161095"/>
                <a:gd name="connsiteX25" fmla="*/ 241495 w 548838"/>
                <a:gd name="connsiteY25" fmla="*/ 44805 h 161095"/>
                <a:gd name="connsiteX26" fmla="*/ 273781 w 548838"/>
                <a:gd name="connsiteY26" fmla="*/ 21544 h 161095"/>
                <a:gd name="connsiteX27" fmla="*/ 315096 w 548838"/>
                <a:gd name="connsiteY27" fmla="*/ 41153 h 161095"/>
                <a:gd name="connsiteX28" fmla="*/ 314890 w 548838"/>
                <a:gd name="connsiteY28" fmla="*/ 43487 h 161095"/>
                <a:gd name="connsiteX29" fmla="*/ 317676 w 548838"/>
                <a:gd name="connsiteY29" fmla="*/ 44805 h 161095"/>
                <a:gd name="connsiteX30" fmla="*/ 332755 w 548838"/>
                <a:gd name="connsiteY30" fmla="*/ 12276 h 161095"/>
                <a:gd name="connsiteX31" fmla="*/ 330615 w 548838"/>
                <a:gd name="connsiteY31" fmla="*/ 11425 h 161095"/>
                <a:gd name="connsiteX32" fmla="*/ 325675 w 548838"/>
                <a:gd name="connsiteY32" fmla="*/ 13786 h 161095"/>
                <a:gd name="connsiteX33" fmla="*/ 310376 w 548838"/>
                <a:gd name="connsiteY33" fmla="*/ 6880 h 161095"/>
                <a:gd name="connsiteX34" fmla="*/ 275085 w 548838"/>
                <a:gd name="connsiteY34" fmla="*/ 0 h 161095"/>
                <a:gd name="connsiteX35" fmla="*/ 216961 w 548838"/>
                <a:gd name="connsiteY35" fmla="*/ 45643 h 161095"/>
                <a:gd name="connsiteX36" fmla="*/ 309306 w 548838"/>
                <a:gd name="connsiteY36" fmla="*/ 113737 h 161095"/>
                <a:gd name="connsiteX37" fmla="*/ 277651 w 548838"/>
                <a:gd name="connsiteY37" fmla="*/ 139579 h 161095"/>
                <a:gd name="connsiteX38" fmla="*/ 229654 w 548838"/>
                <a:gd name="connsiteY38" fmla="*/ 116085 h 161095"/>
                <a:gd name="connsiteX39" fmla="*/ 229859 w 548838"/>
                <a:gd name="connsiteY39" fmla="*/ 112871 h 161095"/>
                <a:gd name="connsiteX40" fmla="*/ 227486 w 548838"/>
                <a:gd name="connsiteY40" fmla="*/ 111567 h 161095"/>
                <a:gd name="connsiteX41" fmla="*/ 211788 w 548838"/>
                <a:gd name="connsiteY41" fmla="*/ 142819 h 161095"/>
                <a:gd name="connsiteX42" fmla="*/ 546067 w 548838"/>
                <a:gd name="connsiteY42" fmla="*/ 16588 h 161095"/>
                <a:gd name="connsiteX43" fmla="*/ 543913 w 548838"/>
                <a:gd name="connsiteY43" fmla="*/ 15283 h 161095"/>
                <a:gd name="connsiteX44" fmla="*/ 540482 w 548838"/>
                <a:gd name="connsiteY44" fmla="*/ 16794 h 161095"/>
                <a:gd name="connsiteX45" fmla="*/ 525842 w 548838"/>
                <a:gd name="connsiteY45" fmla="*/ 8390 h 161095"/>
                <a:gd name="connsiteX46" fmla="*/ 490756 w 548838"/>
                <a:gd name="connsiteY46" fmla="*/ 0 h 161095"/>
                <a:gd name="connsiteX47" fmla="*/ 418418 w 548838"/>
                <a:gd name="connsiteY47" fmla="*/ 80548 h 161095"/>
                <a:gd name="connsiteX48" fmla="*/ 489892 w 548838"/>
                <a:gd name="connsiteY48" fmla="*/ 161096 h 161095"/>
                <a:gd name="connsiteX49" fmla="*/ 545189 w 548838"/>
                <a:gd name="connsiteY49" fmla="*/ 140870 h 161095"/>
                <a:gd name="connsiteX50" fmla="*/ 547137 w 548838"/>
                <a:gd name="connsiteY50" fmla="*/ 141268 h 161095"/>
                <a:gd name="connsiteX51" fmla="*/ 548839 w 548838"/>
                <a:gd name="connsiteY51" fmla="*/ 140430 h 161095"/>
                <a:gd name="connsiteX52" fmla="*/ 529698 w 548838"/>
                <a:gd name="connsiteY52" fmla="*/ 114135 h 161095"/>
                <a:gd name="connsiteX53" fmla="*/ 527543 w 548838"/>
                <a:gd name="connsiteY53" fmla="*/ 115453 h 161095"/>
                <a:gd name="connsiteX54" fmla="*/ 527955 w 548838"/>
                <a:gd name="connsiteY54" fmla="*/ 118666 h 161095"/>
                <a:gd name="connsiteX55" fmla="*/ 491621 w 548838"/>
                <a:gd name="connsiteY55" fmla="*/ 139579 h 161095"/>
                <a:gd name="connsiteX56" fmla="*/ 443816 w 548838"/>
                <a:gd name="connsiteY56" fmla="*/ 80095 h 161095"/>
                <a:gd name="connsiteX57" fmla="*/ 490976 w 548838"/>
                <a:gd name="connsiteY57" fmla="*/ 21544 h 161095"/>
                <a:gd name="connsiteX58" fmla="*/ 525842 w 548838"/>
                <a:gd name="connsiteY58" fmla="*/ 38970 h 161095"/>
                <a:gd name="connsiteX59" fmla="*/ 525842 w 548838"/>
                <a:gd name="connsiteY59" fmla="*/ 43062 h 161095"/>
                <a:gd name="connsiteX60" fmla="*/ 528408 w 548838"/>
                <a:gd name="connsiteY60" fmla="*/ 44146 h 161095"/>
                <a:gd name="connsiteX61" fmla="*/ 546067 w 548838"/>
                <a:gd name="connsiteY61" fmla="*/ 16588 h 161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48838" h="161095">
                  <a:moveTo>
                    <a:pt x="127635" y="16588"/>
                  </a:moveTo>
                  <a:lnTo>
                    <a:pt x="125495" y="15283"/>
                  </a:lnTo>
                  <a:cubicBezTo>
                    <a:pt x="124836" y="15942"/>
                    <a:pt x="123547" y="16794"/>
                    <a:pt x="122051" y="16794"/>
                  </a:cubicBezTo>
                  <a:cubicBezTo>
                    <a:pt x="120103" y="16794"/>
                    <a:pt x="115369" y="12715"/>
                    <a:pt x="107424" y="8390"/>
                  </a:cubicBezTo>
                  <a:cubicBezTo>
                    <a:pt x="99438" y="4092"/>
                    <a:pt x="88009" y="0"/>
                    <a:pt x="72325" y="0"/>
                  </a:cubicBezTo>
                  <a:cubicBezTo>
                    <a:pt x="25398" y="0"/>
                    <a:pt x="0" y="38791"/>
                    <a:pt x="0" y="80548"/>
                  </a:cubicBezTo>
                  <a:cubicBezTo>
                    <a:pt x="0" y="122332"/>
                    <a:pt x="25398" y="161096"/>
                    <a:pt x="71460" y="161096"/>
                  </a:cubicBezTo>
                  <a:cubicBezTo>
                    <a:pt x="107616" y="161096"/>
                    <a:pt x="117742" y="140870"/>
                    <a:pt x="126771" y="140870"/>
                  </a:cubicBezTo>
                  <a:cubicBezTo>
                    <a:pt x="127635" y="140870"/>
                    <a:pt x="128294" y="141268"/>
                    <a:pt x="128733" y="141268"/>
                  </a:cubicBezTo>
                  <a:lnTo>
                    <a:pt x="130448" y="140430"/>
                  </a:lnTo>
                  <a:lnTo>
                    <a:pt x="111280" y="114135"/>
                  </a:lnTo>
                  <a:lnTo>
                    <a:pt x="109126" y="115453"/>
                  </a:lnTo>
                  <a:cubicBezTo>
                    <a:pt x="109331" y="116524"/>
                    <a:pt x="109578" y="117609"/>
                    <a:pt x="109578" y="118666"/>
                  </a:cubicBezTo>
                  <a:cubicBezTo>
                    <a:pt x="109578" y="129239"/>
                    <a:pt x="91055" y="140005"/>
                    <a:pt x="73176" y="139579"/>
                  </a:cubicBezTo>
                  <a:cubicBezTo>
                    <a:pt x="39161" y="138920"/>
                    <a:pt x="25398" y="110262"/>
                    <a:pt x="25398" y="80095"/>
                  </a:cubicBezTo>
                  <a:cubicBezTo>
                    <a:pt x="25398" y="50380"/>
                    <a:pt x="40039" y="21544"/>
                    <a:pt x="72545" y="21544"/>
                  </a:cubicBezTo>
                  <a:cubicBezTo>
                    <a:pt x="89765" y="21544"/>
                    <a:pt x="107424" y="30593"/>
                    <a:pt x="107424" y="38970"/>
                  </a:cubicBezTo>
                  <a:cubicBezTo>
                    <a:pt x="107424" y="40892"/>
                    <a:pt x="107836" y="42196"/>
                    <a:pt x="107424" y="43062"/>
                  </a:cubicBezTo>
                  <a:lnTo>
                    <a:pt x="109990" y="44146"/>
                  </a:lnTo>
                  <a:lnTo>
                    <a:pt x="127635" y="16588"/>
                  </a:lnTo>
                  <a:close/>
                  <a:moveTo>
                    <a:pt x="211788" y="142819"/>
                  </a:moveTo>
                  <a:lnTo>
                    <a:pt x="214368" y="143877"/>
                  </a:lnTo>
                  <a:cubicBezTo>
                    <a:pt x="215232" y="142819"/>
                    <a:pt x="216536" y="142366"/>
                    <a:pt x="217620" y="142160"/>
                  </a:cubicBezTo>
                  <a:cubicBezTo>
                    <a:pt x="219980" y="141927"/>
                    <a:pt x="237406" y="161096"/>
                    <a:pt x="277459" y="161096"/>
                  </a:cubicBezTo>
                  <a:cubicBezTo>
                    <a:pt x="311446" y="161096"/>
                    <a:pt x="334690" y="141502"/>
                    <a:pt x="334690" y="112432"/>
                  </a:cubicBezTo>
                  <a:cubicBezTo>
                    <a:pt x="334690" y="48458"/>
                    <a:pt x="241495" y="79655"/>
                    <a:pt x="241495" y="44805"/>
                  </a:cubicBezTo>
                  <a:cubicBezTo>
                    <a:pt x="241495" y="31445"/>
                    <a:pt x="249467" y="21544"/>
                    <a:pt x="273781" y="21544"/>
                  </a:cubicBezTo>
                  <a:cubicBezTo>
                    <a:pt x="292717" y="21544"/>
                    <a:pt x="315096" y="29715"/>
                    <a:pt x="315096" y="41153"/>
                  </a:cubicBezTo>
                  <a:cubicBezTo>
                    <a:pt x="315096" y="41977"/>
                    <a:pt x="315096" y="42855"/>
                    <a:pt x="314890" y="43487"/>
                  </a:cubicBezTo>
                  <a:lnTo>
                    <a:pt x="317676" y="44805"/>
                  </a:lnTo>
                  <a:lnTo>
                    <a:pt x="332755" y="12276"/>
                  </a:lnTo>
                  <a:lnTo>
                    <a:pt x="330615" y="11425"/>
                  </a:lnTo>
                  <a:cubicBezTo>
                    <a:pt x="328886" y="13347"/>
                    <a:pt x="326938" y="13786"/>
                    <a:pt x="325675" y="13786"/>
                  </a:cubicBezTo>
                  <a:cubicBezTo>
                    <a:pt x="323096" y="13786"/>
                    <a:pt x="318334" y="10326"/>
                    <a:pt x="310376" y="6880"/>
                  </a:cubicBezTo>
                  <a:cubicBezTo>
                    <a:pt x="302418" y="3433"/>
                    <a:pt x="291221" y="0"/>
                    <a:pt x="275085" y="0"/>
                  </a:cubicBezTo>
                  <a:cubicBezTo>
                    <a:pt x="241070" y="0"/>
                    <a:pt x="216961" y="16368"/>
                    <a:pt x="216961" y="45643"/>
                  </a:cubicBezTo>
                  <a:cubicBezTo>
                    <a:pt x="216961" y="107063"/>
                    <a:pt x="309306" y="74534"/>
                    <a:pt x="309306" y="113737"/>
                  </a:cubicBezTo>
                  <a:cubicBezTo>
                    <a:pt x="309306" y="131587"/>
                    <a:pt x="296367" y="139579"/>
                    <a:pt x="277651" y="139579"/>
                  </a:cubicBezTo>
                  <a:cubicBezTo>
                    <a:pt x="255916" y="139579"/>
                    <a:pt x="229654" y="127509"/>
                    <a:pt x="229654" y="116085"/>
                  </a:cubicBezTo>
                  <a:cubicBezTo>
                    <a:pt x="229654" y="115027"/>
                    <a:pt x="229654" y="113970"/>
                    <a:pt x="229859" y="112871"/>
                  </a:cubicBezTo>
                  <a:lnTo>
                    <a:pt x="227486" y="111567"/>
                  </a:lnTo>
                  <a:lnTo>
                    <a:pt x="211788" y="142819"/>
                  </a:lnTo>
                  <a:close/>
                  <a:moveTo>
                    <a:pt x="546067" y="16588"/>
                  </a:moveTo>
                  <a:lnTo>
                    <a:pt x="543913" y="15283"/>
                  </a:lnTo>
                  <a:cubicBezTo>
                    <a:pt x="543254" y="15942"/>
                    <a:pt x="541978" y="16794"/>
                    <a:pt x="540482" y="16794"/>
                  </a:cubicBezTo>
                  <a:cubicBezTo>
                    <a:pt x="538520" y="16794"/>
                    <a:pt x="533800" y="12715"/>
                    <a:pt x="525842" y="8390"/>
                  </a:cubicBezTo>
                  <a:cubicBezTo>
                    <a:pt x="517842" y="4092"/>
                    <a:pt x="506454" y="0"/>
                    <a:pt x="490756" y="0"/>
                  </a:cubicBezTo>
                  <a:cubicBezTo>
                    <a:pt x="443816" y="0"/>
                    <a:pt x="418418" y="38791"/>
                    <a:pt x="418418" y="80548"/>
                  </a:cubicBezTo>
                  <a:cubicBezTo>
                    <a:pt x="418418" y="122332"/>
                    <a:pt x="443816" y="161096"/>
                    <a:pt x="489892" y="161096"/>
                  </a:cubicBezTo>
                  <a:cubicBezTo>
                    <a:pt x="526048" y="161096"/>
                    <a:pt x="536160" y="140870"/>
                    <a:pt x="545189" y="140870"/>
                  </a:cubicBezTo>
                  <a:cubicBezTo>
                    <a:pt x="546067" y="140870"/>
                    <a:pt x="546698" y="141268"/>
                    <a:pt x="547137" y="141268"/>
                  </a:cubicBezTo>
                  <a:lnTo>
                    <a:pt x="548839" y="140430"/>
                  </a:lnTo>
                  <a:lnTo>
                    <a:pt x="529698" y="114135"/>
                  </a:lnTo>
                  <a:lnTo>
                    <a:pt x="527543" y="115453"/>
                  </a:lnTo>
                  <a:cubicBezTo>
                    <a:pt x="527749" y="116524"/>
                    <a:pt x="527955" y="117609"/>
                    <a:pt x="527955" y="118666"/>
                  </a:cubicBezTo>
                  <a:cubicBezTo>
                    <a:pt x="527955" y="129239"/>
                    <a:pt x="509472" y="140005"/>
                    <a:pt x="491621" y="139579"/>
                  </a:cubicBezTo>
                  <a:cubicBezTo>
                    <a:pt x="457606" y="138920"/>
                    <a:pt x="443816" y="110262"/>
                    <a:pt x="443816" y="80095"/>
                  </a:cubicBezTo>
                  <a:cubicBezTo>
                    <a:pt x="443816" y="50380"/>
                    <a:pt x="458456" y="21544"/>
                    <a:pt x="490976" y="21544"/>
                  </a:cubicBezTo>
                  <a:cubicBezTo>
                    <a:pt x="508196" y="21544"/>
                    <a:pt x="525842" y="30593"/>
                    <a:pt x="525842" y="38970"/>
                  </a:cubicBezTo>
                  <a:cubicBezTo>
                    <a:pt x="525842" y="40892"/>
                    <a:pt x="526240" y="42196"/>
                    <a:pt x="525842" y="43062"/>
                  </a:cubicBezTo>
                  <a:lnTo>
                    <a:pt x="528408" y="44146"/>
                  </a:lnTo>
                  <a:lnTo>
                    <a:pt x="546067" y="16588"/>
                  </a:lnTo>
                  <a:close/>
                </a:path>
              </a:pathLst>
            </a:custGeom>
            <a:solidFill>
              <a:srgbClr val="5E6A71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B0791250-01F2-8CCF-2D9E-2AAE8732BA09}"/>
                </a:ext>
              </a:extLst>
            </p:cNvPr>
            <p:cNvSpPr/>
            <p:nvPr/>
          </p:nvSpPr>
          <p:spPr>
            <a:xfrm>
              <a:off x="8352653" y="362355"/>
              <a:ext cx="270002" cy="135627"/>
            </a:xfrm>
            <a:custGeom>
              <a:avLst/>
              <a:gdLst>
                <a:gd name="connsiteX0" fmla="*/ 920892 w 920891"/>
                <a:gd name="connsiteY0" fmla="*/ 462580 h 462580"/>
                <a:gd name="connsiteX1" fmla="*/ 899583 w 920891"/>
                <a:gd name="connsiteY1" fmla="*/ 449549 h 462580"/>
                <a:gd name="connsiteX2" fmla="*/ 21337 w 920891"/>
                <a:gd name="connsiteY2" fmla="*/ 22574 h 462580"/>
                <a:gd name="connsiteX3" fmla="*/ 0 w 920891"/>
                <a:gd name="connsiteY3" fmla="*/ 0 h 462580"/>
                <a:gd name="connsiteX4" fmla="*/ 920892 w 920891"/>
                <a:gd name="connsiteY4" fmla="*/ 0 h 462580"/>
                <a:gd name="connsiteX5" fmla="*/ 920892 w 920891"/>
                <a:gd name="connsiteY5" fmla="*/ 462580 h 462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0891" h="462580">
                  <a:moveTo>
                    <a:pt x="920892" y="462580"/>
                  </a:moveTo>
                  <a:cubicBezTo>
                    <a:pt x="920892" y="462553"/>
                    <a:pt x="900008" y="459298"/>
                    <a:pt x="899583" y="449549"/>
                  </a:cubicBezTo>
                  <a:cubicBezTo>
                    <a:pt x="880606" y="22574"/>
                    <a:pt x="841500" y="39148"/>
                    <a:pt x="21337" y="22574"/>
                  </a:cubicBezTo>
                  <a:cubicBezTo>
                    <a:pt x="5941" y="22245"/>
                    <a:pt x="0" y="0"/>
                    <a:pt x="0" y="0"/>
                  </a:cubicBezTo>
                  <a:lnTo>
                    <a:pt x="920892" y="0"/>
                  </a:lnTo>
                  <a:lnTo>
                    <a:pt x="920892" y="462580"/>
                  </a:lnTo>
                  <a:close/>
                </a:path>
              </a:pathLst>
            </a:custGeom>
            <a:solidFill>
              <a:srgbClr val="006778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61CF18BD-6CC4-D8E3-3A94-F518A81A744F}"/>
                </a:ext>
              </a:extLst>
            </p:cNvPr>
            <p:cNvSpPr/>
            <p:nvPr/>
          </p:nvSpPr>
          <p:spPr>
            <a:xfrm>
              <a:off x="8622657" y="226741"/>
              <a:ext cx="269998" cy="135627"/>
            </a:xfrm>
            <a:custGeom>
              <a:avLst/>
              <a:gdLst>
                <a:gd name="connsiteX0" fmla="*/ 0 w 920878"/>
                <a:gd name="connsiteY0" fmla="*/ 0 h 462580"/>
                <a:gd name="connsiteX1" fmla="*/ 21337 w 920878"/>
                <a:gd name="connsiteY1" fmla="*/ 13045 h 462580"/>
                <a:gd name="connsiteX2" fmla="*/ 899555 w 920878"/>
                <a:gd name="connsiteY2" fmla="*/ 440020 h 462580"/>
                <a:gd name="connsiteX3" fmla="*/ 920878 w 920878"/>
                <a:gd name="connsiteY3" fmla="*/ 462580 h 462580"/>
                <a:gd name="connsiteX4" fmla="*/ 0 w 920878"/>
                <a:gd name="connsiteY4" fmla="*/ 462580 h 462580"/>
                <a:gd name="connsiteX5" fmla="*/ 0 w 920878"/>
                <a:gd name="connsiteY5" fmla="*/ 0 h 462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0878" h="462580">
                  <a:moveTo>
                    <a:pt x="0" y="0"/>
                  </a:moveTo>
                  <a:cubicBezTo>
                    <a:pt x="0" y="28"/>
                    <a:pt x="20898" y="3295"/>
                    <a:pt x="21337" y="13045"/>
                  </a:cubicBezTo>
                  <a:cubicBezTo>
                    <a:pt x="40313" y="440020"/>
                    <a:pt x="79405" y="423432"/>
                    <a:pt x="899555" y="440020"/>
                  </a:cubicBezTo>
                  <a:cubicBezTo>
                    <a:pt x="914992" y="440336"/>
                    <a:pt x="920878" y="462580"/>
                    <a:pt x="920878" y="462580"/>
                  </a:cubicBezTo>
                  <a:lnTo>
                    <a:pt x="0" y="4625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30051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</p:grpSp>
    </p:spTree>
    <p:extLst>
      <p:ext uri="{BB962C8B-B14F-4D97-AF65-F5344CB8AC3E}">
        <p14:creationId xmlns:p14="http://schemas.microsoft.com/office/powerpoint/2010/main" val="22260059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for long titles">
    <p:bg>
      <p:bgPr>
        <a:solidFill>
          <a:srgbClr val="DBEE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2CD410D-72C0-E88B-CC93-4A4BF0B8DD7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08439" y="1"/>
            <a:ext cx="8183562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Drag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A9E770-FF34-BD2E-16F5-3C92209917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9436" y="2348880"/>
            <a:ext cx="10188564" cy="2880000"/>
          </a:xfrm>
          <a:solidFill>
            <a:schemeClr val="bg1"/>
          </a:solidFill>
        </p:spPr>
        <p:txBody>
          <a:bodyPr lIns="360000" tIns="216000" rIns="360000" bIns="1080000" anchor="b" anchorCtr="0">
            <a:normAutofit/>
          </a:bodyPr>
          <a:lstStyle>
            <a:lvl1pPr algn="l">
              <a:defRPr sz="35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9B0C3A-9107-0933-8B47-541221241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00" y="4293000"/>
            <a:ext cx="9432000" cy="72008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244C69-E1C5-7D27-0EE5-095D48F88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B0E6E-1C96-4CB7-99F9-994DCA6D5ED3}" type="datetime1">
              <a:rPr lang="fi-FI" smtClean="0"/>
              <a:t>5.2.2026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98C187-0C4E-639A-3C86-AD6C849D4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0BA876-7477-C261-BC9E-F8FBA1EBD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C428C0-688E-7B47-BEB3-B3163919E89C}"/>
              </a:ext>
            </a:extLst>
          </p:cNvPr>
          <p:cNvSpPr/>
          <p:nvPr userDrawn="1"/>
        </p:nvSpPr>
        <p:spPr>
          <a:xfrm>
            <a:off x="983432" y="2348880"/>
            <a:ext cx="36000" cy="2880000"/>
          </a:xfrm>
          <a:prstGeom prst="rect">
            <a:avLst/>
          </a:prstGeom>
          <a:solidFill>
            <a:srgbClr val="0052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16000" rIns="180000" bIns="216000"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98125DD-3BE9-C62A-59A2-C81F6AD3D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30911" y="890894"/>
            <a:ext cx="1584176" cy="1007542"/>
            <a:chOff x="8352653" y="226741"/>
            <a:chExt cx="540002" cy="343443"/>
          </a:xfrm>
        </p:grpSpPr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9F233C26-604C-FC06-1576-366444B7AC16}"/>
                </a:ext>
              </a:extLst>
            </p:cNvPr>
            <p:cNvSpPr/>
            <p:nvPr/>
          </p:nvSpPr>
          <p:spPr>
            <a:xfrm>
              <a:off x="8541219" y="522951"/>
              <a:ext cx="160917" cy="47233"/>
            </a:xfrm>
            <a:custGeom>
              <a:avLst/>
              <a:gdLst>
                <a:gd name="connsiteX0" fmla="*/ 127635 w 548838"/>
                <a:gd name="connsiteY0" fmla="*/ 16588 h 161095"/>
                <a:gd name="connsiteX1" fmla="*/ 125495 w 548838"/>
                <a:gd name="connsiteY1" fmla="*/ 15283 h 161095"/>
                <a:gd name="connsiteX2" fmla="*/ 122051 w 548838"/>
                <a:gd name="connsiteY2" fmla="*/ 16794 h 161095"/>
                <a:gd name="connsiteX3" fmla="*/ 107424 w 548838"/>
                <a:gd name="connsiteY3" fmla="*/ 8390 h 161095"/>
                <a:gd name="connsiteX4" fmla="*/ 72325 w 548838"/>
                <a:gd name="connsiteY4" fmla="*/ 0 h 161095"/>
                <a:gd name="connsiteX5" fmla="*/ 0 w 548838"/>
                <a:gd name="connsiteY5" fmla="*/ 80548 h 161095"/>
                <a:gd name="connsiteX6" fmla="*/ 71460 w 548838"/>
                <a:gd name="connsiteY6" fmla="*/ 161096 h 161095"/>
                <a:gd name="connsiteX7" fmla="*/ 126771 w 548838"/>
                <a:gd name="connsiteY7" fmla="*/ 140870 h 161095"/>
                <a:gd name="connsiteX8" fmla="*/ 128733 w 548838"/>
                <a:gd name="connsiteY8" fmla="*/ 141268 h 161095"/>
                <a:gd name="connsiteX9" fmla="*/ 130448 w 548838"/>
                <a:gd name="connsiteY9" fmla="*/ 140430 h 161095"/>
                <a:gd name="connsiteX10" fmla="*/ 111280 w 548838"/>
                <a:gd name="connsiteY10" fmla="*/ 114135 h 161095"/>
                <a:gd name="connsiteX11" fmla="*/ 109126 w 548838"/>
                <a:gd name="connsiteY11" fmla="*/ 115453 h 161095"/>
                <a:gd name="connsiteX12" fmla="*/ 109578 w 548838"/>
                <a:gd name="connsiteY12" fmla="*/ 118666 h 161095"/>
                <a:gd name="connsiteX13" fmla="*/ 73176 w 548838"/>
                <a:gd name="connsiteY13" fmla="*/ 139579 h 161095"/>
                <a:gd name="connsiteX14" fmla="*/ 25398 w 548838"/>
                <a:gd name="connsiteY14" fmla="*/ 80095 h 161095"/>
                <a:gd name="connsiteX15" fmla="*/ 72545 w 548838"/>
                <a:gd name="connsiteY15" fmla="*/ 21544 h 161095"/>
                <a:gd name="connsiteX16" fmla="*/ 107424 w 548838"/>
                <a:gd name="connsiteY16" fmla="*/ 38970 h 161095"/>
                <a:gd name="connsiteX17" fmla="*/ 107424 w 548838"/>
                <a:gd name="connsiteY17" fmla="*/ 43062 h 161095"/>
                <a:gd name="connsiteX18" fmla="*/ 109990 w 548838"/>
                <a:gd name="connsiteY18" fmla="*/ 44146 h 161095"/>
                <a:gd name="connsiteX19" fmla="*/ 127635 w 548838"/>
                <a:gd name="connsiteY19" fmla="*/ 16588 h 161095"/>
                <a:gd name="connsiteX20" fmla="*/ 211788 w 548838"/>
                <a:gd name="connsiteY20" fmla="*/ 142819 h 161095"/>
                <a:gd name="connsiteX21" fmla="*/ 214368 w 548838"/>
                <a:gd name="connsiteY21" fmla="*/ 143877 h 161095"/>
                <a:gd name="connsiteX22" fmla="*/ 217620 w 548838"/>
                <a:gd name="connsiteY22" fmla="*/ 142160 h 161095"/>
                <a:gd name="connsiteX23" fmla="*/ 277459 w 548838"/>
                <a:gd name="connsiteY23" fmla="*/ 161096 h 161095"/>
                <a:gd name="connsiteX24" fmla="*/ 334690 w 548838"/>
                <a:gd name="connsiteY24" fmla="*/ 112432 h 161095"/>
                <a:gd name="connsiteX25" fmla="*/ 241495 w 548838"/>
                <a:gd name="connsiteY25" fmla="*/ 44805 h 161095"/>
                <a:gd name="connsiteX26" fmla="*/ 273781 w 548838"/>
                <a:gd name="connsiteY26" fmla="*/ 21544 h 161095"/>
                <a:gd name="connsiteX27" fmla="*/ 315096 w 548838"/>
                <a:gd name="connsiteY27" fmla="*/ 41153 h 161095"/>
                <a:gd name="connsiteX28" fmla="*/ 314890 w 548838"/>
                <a:gd name="connsiteY28" fmla="*/ 43487 h 161095"/>
                <a:gd name="connsiteX29" fmla="*/ 317676 w 548838"/>
                <a:gd name="connsiteY29" fmla="*/ 44805 h 161095"/>
                <a:gd name="connsiteX30" fmla="*/ 332755 w 548838"/>
                <a:gd name="connsiteY30" fmla="*/ 12276 h 161095"/>
                <a:gd name="connsiteX31" fmla="*/ 330615 w 548838"/>
                <a:gd name="connsiteY31" fmla="*/ 11425 h 161095"/>
                <a:gd name="connsiteX32" fmla="*/ 325675 w 548838"/>
                <a:gd name="connsiteY32" fmla="*/ 13786 h 161095"/>
                <a:gd name="connsiteX33" fmla="*/ 310376 w 548838"/>
                <a:gd name="connsiteY33" fmla="*/ 6880 h 161095"/>
                <a:gd name="connsiteX34" fmla="*/ 275085 w 548838"/>
                <a:gd name="connsiteY34" fmla="*/ 0 h 161095"/>
                <a:gd name="connsiteX35" fmla="*/ 216961 w 548838"/>
                <a:gd name="connsiteY35" fmla="*/ 45643 h 161095"/>
                <a:gd name="connsiteX36" fmla="*/ 309306 w 548838"/>
                <a:gd name="connsiteY36" fmla="*/ 113737 h 161095"/>
                <a:gd name="connsiteX37" fmla="*/ 277651 w 548838"/>
                <a:gd name="connsiteY37" fmla="*/ 139579 h 161095"/>
                <a:gd name="connsiteX38" fmla="*/ 229654 w 548838"/>
                <a:gd name="connsiteY38" fmla="*/ 116085 h 161095"/>
                <a:gd name="connsiteX39" fmla="*/ 229859 w 548838"/>
                <a:gd name="connsiteY39" fmla="*/ 112871 h 161095"/>
                <a:gd name="connsiteX40" fmla="*/ 227486 w 548838"/>
                <a:gd name="connsiteY40" fmla="*/ 111567 h 161095"/>
                <a:gd name="connsiteX41" fmla="*/ 211788 w 548838"/>
                <a:gd name="connsiteY41" fmla="*/ 142819 h 161095"/>
                <a:gd name="connsiteX42" fmla="*/ 546067 w 548838"/>
                <a:gd name="connsiteY42" fmla="*/ 16588 h 161095"/>
                <a:gd name="connsiteX43" fmla="*/ 543913 w 548838"/>
                <a:gd name="connsiteY43" fmla="*/ 15283 h 161095"/>
                <a:gd name="connsiteX44" fmla="*/ 540482 w 548838"/>
                <a:gd name="connsiteY44" fmla="*/ 16794 h 161095"/>
                <a:gd name="connsiteX45" fmla="*/ 525842 w 548838"/>
                <a:gd name="connsiteY45" fmla="*/ 8390 h 161095"/>
                <a:gd name="connsiteX46" fmla="*/ 490756 w 548838"/>
                <a:gd name="connsiteY46" fmla="*/ 0 h 161095"/>
                <a:gd name="connsiteX47" fmla="*/ 418418 w 548838"/>
                <a:gd name="connsiteY47" fmla="*/ 80548 h 161095"/>
                <a:gd name="connsiteX48" fmla="*/ 489892 w 548838"/>
                <a:gd name="connsiteY48" fmla="*/ 161096 h 161095"/>
                <a:gd name="connsiteX49" fmla="*/ 545189 w 548838"/>
                <a:gd name="connsiteY49" fmla="*/ 140870 h 161095"/>
                <a:gd name="connsiteX50" fmla="*/ 547137 w 548838"/>
                <a:gd name="connsiteY50" fmla="*/ 141268 h 161095"/>
                <a:gd name="connsiteX51" fmla="*/ 548839 w 548838"/>
                <a:gd name="connsiteY51" fmla="*/ 140430 h 161095"/>
                <a:gd name="connsiteX52" fmla="*/ 529698 w 548838"/>
                <a:gd name="connsiteY52" fmla="*/ 114135 h 161095"/>
                <a:gd name="connsiteX53" fmla="*/ 527543 w 548838"/>
                <a:gd name="connsiteY53" fmla="*/ 115453 h 161095"/>
                <a:gd name="connsiteX54" fmla="*/ 527955 w 548838"/>
                <a:gd name="connsiteY54" fmla="*/ 118666 h 161095"/>
                <a:gd name="connsiteX55" fmla="*/ 491621 w 548838"/>
                <a:gd name="connsiteY55" fmla="*/ 139579 h 161095"/>
                <a:gd name="connsiteX56" fmla="*/ 443816 w 548838"/>
                <a:gd name="connsiteY56" fmla="*/ 80095 h 161095"/>
                <a:gd name="connsiteX57" fmla="*/ 490976 w 548838"/>
                <a:gd name="connsiteY57" fmla="*/ 21544 h 161095"/>
                <a:gd name="connsiteX58" fmla="*/ 525842 w 548838"/>
                <a:gd name="connsiteY58" fmla="*/ 38970 h 161095"/>
                <a:gd name="connsiteX59" fmla="*/ 525842 w 548838"/>
                <a:gd name="connsiteY59" fmla="*/ 43062 h 161095"/>
                <a:gd name="connsiteX60" fmla="*/ 528408 w 548838"/>
                <a:gd name="connsiteY60" fmla="*/ 44146 h 161095"/>
                <a:gd name="connsiteX61" fmla="*/ 546067 w 548838"/>
                <a:gd name="connsiteY61" fmla="*/ 16588 h 161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48838" h="161095">
                  <a:moveTo>
                    <a:pt x="127635" y="16588"/>
                  </a:moveTo>
                  <a:lnTo>
                    <a:pt x="125495" y="15283"/>
                  </a:lnTo>
                  <a:cubicBezTo>
                    <a:pt x="124836" y="15942"/>
                    <a:pt x="123547" y="16794"/>
                    <a:pt x="122051" y="16794"/>
                  </a:cubicBezTo>
                  <a:cubicBezTo>
                    <a:pt x="120103" y="16794"/>
                    <a:pt x="115369" y="12715"/>
                    <a:pt x="107424" y="8390"/>
                  </a:cubicBezTo>
                  <a:cubicBezTo>
                    <a:pt x="99438" y="4092"/>
                    <a:pt x="88009" y="0"/>
                    <a:pt x="72325" y="0"/>
                  </a:cubicBezTo>
                  <a:cubicBezTo>
                    <a:pt x="25398" y="0"/>
                    <a:pt x="0" y="38791"/>
                    <a:pt x="0" y="80548"/>
                  </a:cubicBezTo>
                  <a:cubicBezTo>
                    <a:pt x="0" y="122332"/>
                    <a:pt x="25398" y="161096"/>
                    <a:pt x="71460" y="161096"/>
                  </a:cubicBezTo>
                  <a:cubicBezTo>
                    <a:pt x="107616" y="161096"/>
                    <a:pt x="117742" y="140870"/>
                    <a:pt x="126771" y="140870"/>
                  </a:cubicBezTo>
                  <a:cubicBezTo>
                    <a:pt x="127635" y="140870"/>
                    <a:pt x="128294" y="141268"/>
                    <a:pt x="128733" y="141268"/>
                  </a:cubicBezTo>
                  <a:lnTo>
                    <a:pt x="130448" y="140430"/>
                  </a:lnTo>
                  <a:lnTo>
                    <a:pt x="111280" y="114135"/>
                  </a:lnTo>
                  <a:lnTo>
                    <a:pt x="109126" y="115453"/>
                  </a:lnTo>
                  <a:cubicBezTo>
                    <a:pt x="109331" y="116524"/>
                    <a:pt x="109578" y="117609"/>
                    <a:pt x="109578" y="118666"/>
                  </a:cubicBezTo>
                  <a:cubicBezTo>
                    <a:pt x="109578" y="129239"/>
                    <a:pt x="91055" y="140005"/>
                    <a:pt x="73176" y="139579"/>
                  </a:cubicBezTo>
                  <a:cubicBezTo>
                    <a:pt x="39161" y="138920"/>
                    <a:pt x="25398" y="110262"/>
                    <a:pt x="25398" y="80095"/>
                  </a:cubicBezTo>
                  <a:cubicBezTo>
                    <a:pt x="25398" y="50380"/>
                    <a:pt x="40039" y="21544"/>
                    <a:pt x="72545" y="21544"/>
                  </a:cubicBezTo>
                  <a:cubicBezTo>
                    <a:pt x="89765" y="21544"/>
                    <a:pt x="107424" y="30593"/>
                    <a:pt x="107424" y="38970"/>
                  </a:cubicBezTo>
                  <a:cubicBezTo>
                    <a:pt x="107424" y="40892"/>
                    <a:pt x="107836" y="42196"/>
                    <a:pt x="107424" y="43062"/>
                  </a:cubicBezTo>
                  <a:lnTo>
                    <a:pt x="109990" y="44146"/>
                  </a:lnTo>
                  <a:lnTo>
                    <a:pt x="127635" y="16588"/>
                  </a:lnTo>
                  <a:close/>
                  <a:moveTo>
                    <a:pt x="211788" y="142819"/>
                  </a:moveTo>
                  <a:lnTo>
                    <a:pt x="214368" y="143877"/>
                  </a:lnTo>
                  <a:cubicBezTo>
                    <a:pt x="215232" y="142819"/>
                    <a:pt x="216536" y="142366"/>
                    <a:pt x="217620" y="142160"/>
                  </a:cubicBezTo>
                  <a:cubicBezTo>
                    <a:pt x="219980" y="141927"/>
                    <a:pt x="237406" y="161096"/>
                    <a:pt x="277459" y="161096"/>
                  </a:cubicBezTo>
                  <a:cubicBezTo>
                    <a:pt x="311446" y="161096"/>
                    <a:pt x="334690" y="141502"/>
                    <a:pt x="334690" y="112432"/>
                  </a:cubicBezTo>
                  <a:cubicBezTo>
                    <a:pt x="334690" y="48458"/>
                    <a:pt x="241495" y="79655"/>
                    <a:pt x="241495" y="44805"/>
                  </a:cubicBezTo>
                  <a:cubicBezTo>
                    <a:pt x="241495" y="31445"/>
                    <a:pt x="249467" y="21544"/>
                    <a:pt x="273781" y="21544"/>
                  </a:cubicBezTo>
                  <a:cubicBezTo>
                    <a:pt x="292717" y="21544"/>
                    <a:pt x="315096" y="29715"/>
                    <a:pt x="315096" y="41153"/>
                  </a:cubicBezTo>
                  <a:cubicBezTo>
                    <a:pt x="315096" y="41977"/>
                    <a:pt x="315096" y="42855"/>
                    <a:pt x="314890" y="43487"/>
                  </a:cubicBezTo>
                  <a:lnTo>
                    <a:pt x="317676" y="44805"/>
                  </a:lnTo>
                  <a:lnTo>
                    <a:pt x="332755" y="12276"/>
                  </a:lnTo>
                  <a:lnTo>
                    <a:pt x="330615" y="11425"/>
                  </a:lnTo>
                  <a:cubicBezTo>
                    <a:pt x="328886" y="13347"/>
                    <a:pt x="326938" y="13786"/>
                    <a:pt x="325675" y="13786"/>
                  </a:cubicBezTo>
                  <a:cubicBezTo>
                    <a:pt x="323096" y="13786"/>
                    <a:pt x="318334" y="10326"/>
                    <a:pt x="310376" y="6880"/>
                  </a:cubicBezTo>
                  <a:cubicBezTo>
                    <a:pt x="302418" y="3433"/>
                    <a:pt x="291221" y="0"/>
                    <a:pt x="275085" y="0"/>
                  </a:cubicBezTo>
                  <a:cubicBezTo>
                    <a:pt x="241070" y="0"/>
                    <a:pt x="216961" y="16368"/>
                    <a:pt x="216961" y="45643"/>
                  </a:cubicBezTo>
                  <a:cubicBezTo>
                    <a:pt x="216961" y="107063"/>
                    <a:pt x="309306" y="74534"/>
                    <a:pt x="309306" y="113737"/>
                  </a:cubicBezTo>
                  <a:cubicBezTo>
                    <a:pt x="309306" y="131587"/>
                    <a:pt x="296367" y="139579"/>
                    <a:pt x="277651" y="139579"/>
                  </a:cubicBezTo>
                  <a:cubicBezTo>
                    <a:pt x="255916" y="139579"/>
                    <a:pt x="229654" y="127509"/>
                    <a:pt x="229654" y="116085"/>
                  </a:cubicBezTo>
                  <a:cubicBezTo>
                    <a:pt x="229654" y="115027"/>
                    <a:pt x="229654" y="113970"/>
                    <a:pt x="229859" y="112871"/>
                  </a:cubicBezTo>
                  <a:lnTo>
                    <a:pt x="227486" y="111567"/>
                  </a:lnTo>
                  <a:lnTo>
                    <a:pt x="211788" y="142819"/>
                  </a:lnTo>
                  <a:close/>
                  <a:moveTo>
                    <a:pt x="546067" y="16588"/>
                  </a:moveTo>
                  <a:lnTo>
                    <a:pt x="543913" y="15283"/>
                  </a:lnTo>
                  <a:cubicBezTo>
                    <a:pt x="543254" y="15942"/>
                    <a:pt x="541978" y="16794"/>
                    <a:pt x="540482" y="16794"/>
                  </a:cubicBezTo>
                  <a:cubicBezTo>
                    <a:pt x="538520" y="16794"/>
                    <a:pt x="533800" y="12715"/>
                    <a:pt x="525842" y="8390"/>
                  </a:cubicBezTo>
                  <a:cubicBezTo>
                    <a:pt x="517842" y="4092"/>
                    <a:pt x="506454" y="0"/>
                    <a:pt x="490756" y="0"/>
                  </a:cubicBezTo>
                  <a:cubicBezTo>
                    <a:pt x="443816" y="0"/>
                    <a:pt x="418418" y="38791"/>
                    <a:pt x="418418" y="80548"/>
                  </a:cubicBezTo>
                  <a:cubicBezTo>
                    <a:pt x="418418" y="122332"/>
                    <a:pt x="443816" y="161096"/>
                    <a:pt x="489892" y="161096"/>
                  </a:cubicBezTo>
                  <a:cubicBezTo>
                    <a:pt x="526048" y="161096"/>
                    <a:pt x="536160" y="140870"/>
                    <a:pt x="545189" y="140870"/>
                  </a:cubicBezTo>
                  <a:cubicBezTo>
                    <a:pt x="546067" y="140870"/>
                    <a:pt x="546698" y="141268"/>
                    <a:pt x="547137" y="141268"/>
                  </a:cubicBezTo>
                  <a:lnTo>
                    <a:pt x="548839" y="140430"/>
                  </a:lnTo>
                  <a:lnTo>
                    <a:pt x="529698" y="114135"/>
                  </a:lnTo>
                  <a:lnTo>
                    <a:pt x="527543" y="115453"/>
                  </a:lnTo>
                  <a:cubicBezTo>
                    <a:pt x="527749" y="116524"/>
                    <a:pt x="527955" y="117609"/>
                    <a:pt x="527955" y="118666"/>
                  </a:cubicBezTo>
                  <a:cubicBezTo>
                    <a:pt x="527955" y="129239"/>
                    <a:pt x="509472" y="140005"/>
                    <a:pt x="491621" y="139579"/>
                  </a:cubicBezTo>
                  <a:cubicBezTo>
                    <a:pt x="457606" y="138920"/>
                    <a:pt x="443816" y="110262"/>
                    <a:pt x="443816" y="80095"/>
                  </a:cubicBezTo>
                  <a:cubicBezTo>
                    <a:pt x="443816" y="50380"/>
                    <a:pt x="458456" y="21544"/>
                    <a:pt x="490976" y="21544"/>
                  </a:cubicBezTo>
                  <a:cubicBezTo>
                    <a:pt x="508196" y="21544"/>
                    <a:pt x="525842" y="30593"/>
                    <a:pt x="525842" y="38970"/>
                  </a:cubicBezTo>
                  <a:cubicBezTo>
                    <a:pt x="525842" y="40892"/>
                    <a:pt x="526240" y="42196"/>
                    <a:pt x="525842" y="43062"/>
                  </a:cubicBezTo>
                  <a:lnTo>
                    <a:pt x="528408" y="44146"/>
                  </a:lnTo>
                  <a:lnTo>
                    <a:pt x="546067" y="16588"/>
                  </a:lnTo>
                  <a:close/>
                </a:path>
              </a:pathLst>
            </a:custGeom>
            <a:solidFill>
              <a:srgbClr val="5E6A71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77FF318B-77DA-C87D-A8C2-C854B1CB6AA7}"/>
                </a:ext>
              </a:extLst>
            </p:cNvPr>
            <p:cNvSpPr/>
            <p:nvPr/>
          </p:nvSpPr>
          <p:spPr>
            <a:xfrm>
              <a:off x="8352653" y="362355"/>
              <a:ext cx="270002" cy="135627"/>
            </a:xfrm>
            <a:custGeom>
              <a:avLst/>
              <a:gdLst>
                <a:gd name="connsiteX0" fmla="*/ 920892 w 920891"/>
                <a:gd name="connsiteY0" fmla="*/ 462580 h 462580"/>
                <a:gd name="connsiteX1" fmla="*/ 899583 w 920891"/>
                <a:gd name="connsiteY1" fmla="*/ 449549 h 462580"/>
                <a:gd name="connsiteX2" fmla="*/ 21337 w 920891"/>
                <a:gd name="connsiteY2" fmla="*/ 22574 h 462580"/>
                <a:gd name="connsiteX3" fmla="*/ 0 w 920891"/>
                <a:gd name="connsiteY3" fmla="*/ 0 h 462580"/>
                <a:gd name="connsiteX4" fmla="*/ 920892 w 920891"/>
                <a:gd name="connsiteY4" fmla="*/ 0 h 462580"/>
                <a:gd name="connsiteX5" fmla="*/ 920892 w 920891"/>
                <a:gd name="connsiteY5" fmla="*/ 462580 h 462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0891" h="462580">
                  <a:moveTo>
                    <a:pt x="920892" y="462580"/>
                  </a:moveTo>
                  <a:cubicBezTo>
                    <a:pt x="920892" y="462553"/>
                    <a:pt x="900008" y="459298"/>
                    <a:pt x="899583" y="449549"/>
                  </a:cubicBezTo>
                  <a:cubicBezTo>
                    <a:pt x="880606" y="22574"/>
                    <a:pt x="841500" y="39148"/>
                    <a:pt x="21337" y="22574"/>
                  </a:cubicBezTo>
                  <a:cubicBezTo>
                    <a:pt x="5941" y="22245"/>
                    <a:pt x="0" y="0"/>
                    <a:pt x="0" y="0"/>
                  </a:cubicBezTo>
                  <a:lnTo>
                    <a:pt x="920892" y="0"/>
                  </a:lnTo>
                  <a:lnTo>
                    <a:pt x="920892" y="462580"/>
                  </a:lnTo>
                  <a:close/>
                </a:path>
              </a:pathLst>
            </a:custGeom>
            <a:solidFill>
              <a:srgbClr val="006778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CE336BF0-0E58-5D6C-B7FE-6C7B56011C93}"/>
                </a:ext>
              </a:extLst>
            </p:cNvPr>
            <p:cNvSpPr/>
            <p:nvPr/>
          </p:nvSpPr>
          <p:spPr>
            <a:xfrm>
              <a:off x="8622657" y="226741"/>
              <a:ext cx="269998" cy="135627"/>
            </a:xfrm>
            <a:custGeom>
              <a:avLst/>
              <a:gdLst>
                <a:gd name="connsiteX0" fmla="*/ 0 w 920878"/>
                <a:gd name="connsiteY0" fmla="*/ 0 h 462580"/>
                <a:gd name="connsiteX1" fmla="*/ 21337 w 920878"/>
                <a:gd name="connsiteY1" fmla="*/ 13045 h 462580"/>
                <a:gd name="connsiteX2" fmla="*/ 899555 w 920878"/>
                <a:gd name="connsiteY2" fmla="*/ 440020 h 462580"/>
                <a:gd name="connsiteX3" fmla="*/ 920878 w 920878"/>
                <a:gd name="connsiteY3" fmla="*/ 462580 h 462580"/>
                <a:gd name="connsiteX4" fmla="*/ 0 w 920878"/>
                <a:gd name="connsiteY4" fmla="*/ 462580 h 462580"/>
                <a:gd name="connsiteX5" fmla="*/ 0 w 920878"/>
                <a:gd name="connsiteY5" fmla="*/ 0 h 462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0878" h="462580">
                  <a:moveTo>
                    <a:pt x="0" y="0"/>
                  </a:moveTo>
                  <a:cubicBezTo>
                    <a:pt x="0" y="28"/>
                    <a:pt x="20898" y="3295"/>
                    <a:pt x="21337" y="13045"/>
                  </a:cubicBezTo>
                  <a:cubicBezTo>
                    <a:pt x="40313" y="440020"/>
                    <a:pt x="79405" y="423432"/>
                    <a:pt x="899555" y="440020"/>
                  </a:cubicBezTo>
                  <a:cubicBezTo>
                    <a:pt x="914992" y="440336"/>
                    <a:pt x="920878" y="462580"/>
                    <a:pt x="920878" y="462580"/>
                  </a:cubicBezTo>
                  <a:lnTo>
                    <a:pt x="0" y="4625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30051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</p:grpSp>
    </p:spTree>
    <p:extLst>
      <p:ext uri="{BB962C8B-B14F-4D97-AF65-F5344CB8AC3E}">
        <p14:creationId xmlns:p14="http://schemas.microsoft.com/office/powerpoint/2010/main" val="42108474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D97A2-A355-C385-0C52-E7A67812F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6D1DD-4FF9-8FE0-CF9C-FE98AB5B5A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0982F5-6CE7-7C21-FA84-92F05A3E5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AFA02-03FD-4901-AFE1-E05E8C377B58}" type="datetime1">
              <a:rPr lang="fi-FI" smtClean="0"/>
              <a:t>5.2.2026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895986-860F-1759-E8AD-47E27FA10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160B0F-735F-BF81-4193-B90A0FA9D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03422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1">
    <p:bg>
      <p:bgPr>
        <a:solidFill>
          <a:srgbClr val="DBEE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DB72EB67-721F-4A70-400B-71FA75E369A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83337" y="1"/>
            <a:ext cx="5808663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Click icon or drag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F08357-973D-BEC9-0A4E-BB0D43D14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1341438"/>
            <a:ext cx="5257800" cy="1871562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9E2C8B-A72E-FAC8-228C-0627F81FA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3429000"/>
            <a:ext cx="5257800" cy="28077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C8D47E-E194-16F2-111A-924F7C6D2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2FB6D-487C-4E33-98D1-E3669CF3621D}" type="datetime1">
              <a:rPr lang="fi-FI" smtClean="0"/>
              <a:t>5.2.2026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182F7-3A5D-7407-F600-FEDFA67E3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5A8F4-EE59-5B2E-0695-814A11324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7931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2">
    <p:bg>
      <p:bgPr>
        <a:solidFill>
          <a:srgbClr val="DBEE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0220BCE-CFA3-9F50-DF3F-38459F87C88F}"/>
              </a:ext>
            </a:extLst>
          </p:cNvPr>
          <p:cNvSpPr/>
          <p:nvPr userDrawn="1"/>
        </p:nvSpPr>
        <p:spPr>
          <a:xfrm>
            <a:off x="0" y="3357000"/>
            <a:ext cx="6383338" cy="350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16000" rIns="180000" bIns="216000"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DB72EB67-721F-4A70-400B-71FA75E369A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83337" y="1"/>
            <a:ext cx="5808663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Click icon or drag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F08357-973D-BEC9-0A4E-BB0D43D14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1341438"/>
            <a:ext cx="5257800" cy="1871562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9E2C8B-A72E-FAC8-228C-0627F81FA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3429000"/>
            <a:ext cx="5257800" cy="28077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C8D47E-E194-16F2-111A-924F7C6D2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EDCBF-86F3-4372-AF1F-1E99EED98867}" type="datetime1">
              <a:rPr lang="fi-FI" smtClean="0"/>
              <a:t>5.2.2026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182F7-3A5D-7407-F600-FEDFA67E3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5A8F4-EE59-5B2E-0695-814A11324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69003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section header">
    <p:bg>
      <p:bgPr>
        <a:solidFill>
          <a:srgbClr val="DBEE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08357-973D-BEC9-0A4E-BB0D43D14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1341438"/>
            <a:ext cx="11090274" cy="1871562"/>
          </a:xfrm>
        </p:spPr>
        <p:txBody>
          <a:bodyPr anchor="b">
            <a:normAutofit/>
          </a:bodyPr>
          <a:lstStyle>
            <a:lvl1pPr algn="l">
              <a:defRPr sz="35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9E2C8B-A72E-FAC8-228C-0627F81FA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3429000"/>
            <a:ext cx="11090274" cy="28077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C8D47E-E194-16F2-111A-924F7C6D2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F038C-8588-49EA-8644-6C9B73B12D7D}" type="datetime1">
              <a:rPr lang="fi-FI" smtClean="0"/>
              <a:t>5.2.2026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182F7-3A5D-7407-F600-FEDFA67E3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5A8F4-EE59-5B2E-0695-814A11324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11178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on solid background">
    <p:bg>
      <p:bgPr>
        <a:solidFill>
          <a:srgbClr val="DBEE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08357-973D-BEC9-0A4E-BB0D43D14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0000" y="2349000"/>
            <a:ext cx="7632000" cy="2160000"/>
          </a:xfrm>
          <a:solidFill>
            <a:schemeClr val="bg1"/>
          </a:solidFill>
        </p:spPr>
        <p:txBody>
          <a:bodyPr lIns="360000" tIns="216000" rIns="360000" bIns="216000" anchor="ctr" anchorCtr="0">
            <a:normAutofit/>
          </a:bodyPr>
          <a:lstStyle>
            <a:lvl1pPr algn="ctr">
              <a:lnSpc>
                <a:spcPct val="100000"/>
              </a:lnSpc>
              <a:defRPr sz="31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C8D47E-E194-16F2-111A-924F7C6D2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B1E61-2D40-47AB-8717-C42EDB2748CE}" type="datetime1">
              <a:rPr lang="fi-FI" smtClean="0"/>
              <a:t>5.2.2026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182F7-3A5D-7407-F600-FEDFA67E3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5A8F4-EE59-5B2E-0695-814A11324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1475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1">
    <p:bg>
      <p:bgPr>
        <a:solidFill>
          <a:srgbClr val="FFEE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DB72EB67-721F-4A70-400B-71FA75E369A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83337" y="1"/>
            <a:ext cx="5808663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Click icon or drag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F08357-973D-BEC9-0A4E-BB0D43D14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1341438"/>
            <a:ext cx="5257800" cy="1871562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9E2C8B-A72E-FAC8-228C-0627F81FA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3429000"/>
            <a:ext cx="5257800" cy="28077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C8D47E-E194-16F2-111A-924F7C6D2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2FB6D-487C-4E33-98D1-E3669CF3621D}" type="datetime1">
              <a:rPr lang="fi-FI" smtClean="0"/>
              <a:t>5.2.2026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182F7-3A5D-7407-F600-FEDFA67E3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5A8F4-EE59-5B2E-0695-814A11324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03706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on dark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4">
            <a:extLst>
              <a:ext uri="{FF2B5EF4-FFF2-40B4-BE49-F238E27FC236}">
                <a16:creationId xmlns:a16="http://schemas.microsoft.com/office/drawing/2014/main" id="{06466ED7-AF83-93B2-0032-D98DE6AAD08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12192001" cy="6858000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Drag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F08357-973D-BEC9-0A4E-BB0D43D14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0000" y="2349000"/>
            <a:ext cx="7632000" cy="2160000"/>
          </a:xfrm>
          <a:solidFill>
            <a:schemeClr val="bg1"/>
          </a:solidFill>
        </p:spPr>
        <p:txBody>
          <a:bodyPr lIns="360000" tIns="216000" rIns="360000" bIns="216000" anchor="ctr" anchorCtr="0">
            <a:normAutofit/>
          </a:bodyPr>
          <a:lstStyle>
            <a:lvl1pPr algn="ctr">
              <a:lnSpc>
                <a:spcPct val="100000"/>
              </a:lnSpc>
              <a:defRPr sz="31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C8D47E-E194-16F2-111A-924F7C6D2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7D74A-A6E8-42ED-BC4E-DB70615C3F17}" type="datetime1">
              <a:rPr lang="fi-FI" smtClean="0"/>
              <a:t>5.2.2026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182F7-3A5D-7407-F600-FEDFA67E3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5A8F4-EE59-5B2E-0695-814A11324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02C194C-90A2-478A-B8E8-1C7BF1D1CCF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99757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on l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4">
            <a:extLst>
              <a:ext uri="{FF2B5EF4-FFF2-40B4-BE49-F238E27FC236}">
                <a16:creationId xmlns:a16="http://schemas.microsoft.com/office/drawing/2014/main" id="{06466ED7-AF83-93B2-0032-D98DE6AAD08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12192001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Drag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F08357-973D-BEC9-0A4E-BB0D43D14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0000" y="2349000"/>
            <a:ext cx="7632000" cy="2160000"/>
          </a:xfrm>
          <a:solidFill>
            <a:srgbClr val="005260"/>
          </a:solidFill>
        </p:spPr>
        <p:txBody>
          <a:bodyPr lIns="360000" tIns="216000" rIns="360000" bIns="216000" anchor="ctr" anchorCtr="0">
            <a:normAutofit/>
          </a:bodyPr>
          <a:lstStyle>
            <a:lvl1pPr algn="ctr">
              <a:lnSpc>
                <a:spcPct val="100000"/>
              </a:lnSpc>
              <a:defRPr sz="31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C8D47E-E194-16F2-111A-924F7C6D2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71863-360F-4641-BCBD-1C01265EB1CC}" type="datetime1">
              <a:rPr lang="fi-FI" smtClean="0"/>
              <a:t>5.2.2026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182F7-3A5D-7407-F600-FEDFA67E3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5A8F4-EE59-5B2E-0695-814A11324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37221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and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18F4C-CB7D-C098-20F7-735B5BF2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68C9-EBB7-A297-D6DC-C627864A2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4" y="1700213"/>
            <a:ext cx="5257800" cy="4608512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2D4810-2B90-0AA6-50A3-FAA693525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3338" y="1700213"/>
            <a:ext cx="5257800" cy="1440787"/>
          </a:xfrm>
        </p:spPr>
        <p:txBody>
          <a:bodyPr/>
          <a:lstStyle>
            <a:lvl4pPr marL="811213" indent="0">
              <a:buNone/>
              <a:defRPr/>
            </a:lvl4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AF942-57E9-C658-97D0-CCD0C6D6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DC880-38F0-4F9E-A50B-8DF6AA79938B}" type="datetime1">
              <a:rPr lang="fi-FI" smtClean="0"/>
              <a:t>5.2.2026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22A13-454C-8B62-D409-A7DF970F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D61C9-F512-767A-8A76-B5367175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527FBC9-4A73-5D81-41C6-1A9B609D5D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3338" y="3429000"/>
            <a:ext cx="2448662" cy="2879725"/>
          </a:xfrm>
          <a:solidFill>
            <a:srgbClr val="005260"/>
          </a:solidFill>
        </p:spPr>
        <p:txBody>
          <a:bodyPr lIns="180000" tIns="216000" rIns="180000" bIns="216000" anchor="ctr" anchorCtr="0">
            <a:normAutofit/>
          </a:bodyPr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2pPr>
            <a:lvl3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3pPr>
            <a:lvl4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4pPr>
            <a:lvl5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5pPr>
            <a:lvl6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6pPr>
            <a:lvl7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7pPr>
            <a:lvl8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8pPr>
            <a:lvl9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CCDD1EB-3E91-9E18-8A41-622D668D686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92000" y="3429000"/>
            <a:ext cx="2449138" cy="2879725"/>
          </a:xfrm>
          <a:solidFill>
            <a:srgbClr val="DBEEE0"/>
          </a:solidFill>
        </p:spPr>
        <p:txBody>
          <a:bodyPr lIns="180000" tIns="216000" rIns="180000" bIns="216000" anchor="ctr" anchorCtr="0">
            <a:normAutofit/>
          </a:bodyPr>
          <a:lstStyle>
            <a:lvl1pPr marL="0" indent="0" algn="ctr">
              <a:buFontTx/>
              <a:buNone/>
              <a:defRPr sz="1800">
                <a:latin typeface="+mj-lt"/>
              </a:defRPr>
            </a:lvl1pPr>
            <a:lvl2pPr marL="0" indent="0" algn="ctr">
              <a:buFontTx/>
              <a:buNone/>
              <a:defRPr sz="1600">
                <a:latin typeface="+mj-lt"/>
              </a:defRPr>
            </a:lvl2pPr>
            <a:lvl3pPr marL="0" indent="0" algn="ctr">
              <a:buFontTx/>
              <a:buNone/>
              <a:defRPr sz="1600">
                <a:latin typeface="+mj-lt"/>
              </a:defRPr>
            </a:lvl3pPr>
            <a:lvl4pPr marL="0" indent="0" algn="ctr">
              <a:buFontTx/>
              <a:buNone/>
              <a:defRPr sz="1600">
                <a:latin typeface="+mj-lt"/>
              </a:defRPr>
            </a:lvl4pPr>
            <a:lvl5pPr marL="0" indent="0" algn="ctr">
              <a:buFontTx/>
              <a:buNone/>
              <a:defRPr sz="1600">
                <a:latin typeface="+mj-lt"/>
              </a:defRPr>
            </a:lvl5pPr>
            <a:lvl6pPr marL="0" indent="0" algn="ctr">
              <a:buFontTx/>
              <a:buNone/>
              <a:defRPr sz="1600">
                <a:latin typeface="+mj-lt"/>
              </a:defRPr>
            </a:lvl6pPr>
            <a:lvl7pPr marL="0" indent="0" algn="ctr">
              <a:buFontTx/>
              <a:buNone/>
              <a:defRPr sz="1600">
                <a:latin typeface="+mj-lt"/>
              </a:defRPr>
            </a:lvl7pPr>
            <a:lvl8pPr marL="0" indent="0" algn="ctr">
              <a:buFontTx/>
              <a:buNone/>
              <a:defRPr sz="1600">
                <a:latin typeface="+mj-lt"/>
              </a:defRPr>
            </a:lvl8pPr>
            <a:lvl9pPr marL="0" indent="0" algn="ctr">
              <a:buFontTx/>
              <a:buNone/>
              <a:defRPr sz="1600">
                <a:latin typeface="+mj-lt"/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07019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and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18F4C-CB7D-C098-20F7-735B5BF2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68C9-EBB7-A297-D6DC-C627864A2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4" y="1700213"/>
            <a:ext cx="3457574" cy="4608512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2D4810-2B90-0AA6-50A3-FAA693525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67213" y="1700213"/>
            <a:ext cx="3457575" cy="4608512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AF942-57E9-C658-97D0-CCD0C6D6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8FCAB-BF71-4234-9F44-78A70DAA3EA6}" type="datetime1">
              <a:rPr lang="fi-FI" smtClean="0"/>
              <a:t>5.2.2026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22A13-454C-8B62-D409-A7DF970F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D61C9-F512-767A-8A76-B5367175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E41177BE-6F6C-58BB-91E6-75171EDFAA4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3563" y="1700213"/>
            <a:ext cx="3457575" cy="1080787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9B419F3-F29B-5FFC-036B-619FE9EA26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83562" y="2997000"/>
            <a:ext cx="3457575" cy="1584000"/>
          </a:xfrm>
          <a:solidFill>
            <a:srgbClr val="005260"/>
          </a:solidFill>
        </p:spPr>
        <p:txBody>
          <a:bodyPr lIns="180000" tIns="216000" rIns="180000" bIns="216000" anchor="ctr" anchorCtr="0">
            <a:normAutofit/>
          </a:bodyPr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2pPr>
            <a:lvl3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3pPr>
            <a:lvl4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4pPr>
            <a:lvl5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5pPr>
            <a:lvl6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6pPr>
            <a:lvl7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7pPr>
            <a:lvl8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8pPr>
            <a:lvl9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EB981DC-D5A4-5D9D-828F-8D704791A74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97644" y="4786478"/>
            <a:ext cx="3443494" cy="1511725"/>
          </a:xfrm>
          <a:solidFill>
            <a:srgbClr val="DBEEE0"/>
          </a:solidFill>
        </p:spPr>
        <p:txBody>
          <a:bodyPr lIns="180000" tIns="216000" rIns="180000" bIns="216000" anchor="ctr" anchorCtr="0">
            <a:normAutofit/>
          </a:bodyPr>
          <a:lstStyle>
            <a:lvl1pPr marL="0" indent="0" algn="ctr">
              <a:buFontTx/>
              <a:buNone/>
              <a:defRPr sz="1800">
                <a:latin typeface="+mj-lt"/>
              </a:defRPr>
            </a:lvl1pPr>
            <a:lvl2pPr marL="0" indent="0" algn="ctr">
              <a:buFontTx/>
              <a:buNone/>
              <a:defRPr sz="1600">
                <a:latin typeface="+mj-lt"/>
              </a:defRPr>
            </a:lvl2pPr>
            <a:lvl3pPr marL="0" indent="0" algn="ctr">
              <a:buFontTx/>
              <a:buNone/>
              <a:defRPr sz="1600">
                <a:latin typeface="+mj-lt"/>
              </a:defRPr>
            </a:lvl3pPr>
            <a:lvl4pPr marL="0" indent="0" algn="ctr">
              <a:buFontTx/>
              <a:buNone/>
              <a:defRPr sz="1600">
                <a:latin typeface="+mj-lt"/>
              </a:defRPr>
            </a:lvl4pPr>
            <a:lvl5pPr marL="0" indent="0" algn="ctr">
              <a:buFontTx/>
              <a:buNone/>
              <a:defRPr sz="1600">
                <a:latin typeface="+mj-lt"/>
              </a:defRPr>
            </a:lvl5pPr>
            <a:lvl6pPr marL="0" indent="0" algn="ctr">
              <a:buFontTx/>
              <a:buNone/>
              <a:defRPr sz="1600">
                <a:latin typeface="+mj-lt"/>
              </a:defRPr>
            </a:lvl6pPr>
            <a:lvl7pPr marL="0" indent="0" algn="ctr">
              <a:buFontTx/>
              <a:buNone/>
              <a:defRPr sz="1600">
                <a:latin typeface="+mj-lt"/>
              </a:defRPr>
            </a:lvl7pPr>
            <a:lvl8pPr marL="0" indent="0" algn="ctr">
              <a:buFontTx/>
              <a:buNone/>
              <a:defRPr sz="1600">
                <a:latin typeface="+mj-lt"/>
              </a:defRPr>
            </a:lvl8pPr>
            <a:lvl9pPr marL="0" indent="0" algn="ctr">
              <a:buFontTx/>
              <a:buNone/>
              <a:defRPr sz="1600">
                <a:latin typeface="+mj-lt"/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61650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18F4C-CB7D-C098-20F7-735B5BF2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68C9-EBB7-A297-D6DC-C627864A2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4" y="1700213"/>
            <a:ext cx="3457574" cy="4608512"/>
          </a:xfrm>
          <a:solidFill>
            <a:srgbClr val="DBEEE0"/>
          </a:solidFill>
        </p:spPr>
        <p:txBody>
          <a:bodyPr lIns="180000" tIns="216000" rIns="180000" bIns="216000"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2D4810-2B90-0AA6-50A3-FAA693525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84104" y="1700213"/>
            <a:ext cx="3457575" cy="4608512"/>
          </a:xfrm>
          <a:solidFill>
            <a:srgbClr val="DBEEE0"/>
          </a:solidFill>
        </p:spPr>
        <p:txBody>
          <a:bodyPr lIns="180000" tIns="216000" rIns="180000" bIns="216000"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AF942-57E9-C658-97D0-CCD0C6D6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BA214-E422-4121-BFA9-85D6B8A62FFA}" type="datetime1">
              <a:rPr lang="fi-FI" smtClean="0"/>
              <a:t>5.2.2026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22A13-454C-8B62-D409-A7DF970F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D61C9-F512-767A-8A76-B5367175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F2D6130C-C1D0-2249-5436-38E1A1C78E5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700213"/>
            <a:ext cx="3457575" cy="460851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Click icon or 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21304471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18F4C-CB7D-C098-20F7-735B5BF2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68C9-EBB7-A297-D6DC-C627864A2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4" y="1700213"/>
            <a:ext cx="3457574" cy="4608512"/>
          </a:xfrm>
          <a:solidFill>
            <a:srgbClr val="DBEEE0"/>
          </a:solidFill>
        </p:spPr>
        <p:txBody>
          <a:bodyPr lIns="180000" tIns="216000" rIns="180000" bIns="216000"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AF942-57E9-C658-97D0-CCD0C6D6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A9E1D-0199-4D73-AF41-033F67B4222B}" type="datetime1">
              <a:rPr lang="fi-FI" smtClean="0"/>
              <a:t>5.2.2026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22A13-454C-8B62-D409-A7DF970F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D61C9-F512-767A-8A76-B5367175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F2D6130C-C1D0-2249-5436-38E1A1C78E5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700213"/>
            <a:ext cx="7273925" cy="460851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Click icon or 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37391112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1CDD30-2242-1C93-591D-DE2666726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700213"/>
            <a:ext cx="5257799" cy="648787"/>
          </a:xfrm>
        </p:spPr>
        <p:txBody>
          <a:bodyPr anchor="b">
            <a:normAutofit/>
          </a:bodyPr>
          <a:lstStyle>
            <a:lvl1pPr marL="0" indent="0">
              <a:buNone/>
              <a:defRPr sz="23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3D6183C-4D0E-4E70-78DF-2C84EBCF58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4" y="2493000"/>
            <a:ext cx="5257799" cy="3815725"/>
          </a:xfrm>
          <a:solidFill>
            <a:srgbClr val="DBEEE0"/>
          </a:solidFill>
        </p:spPr>
        <p:txBody>
          <a:bodyPr lIns="180000" tIns="216000" rIns="180000" bIns="216000"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09DF7D9-40C3-6DB2-CCC5-1C14979EFB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83338" y="1700213"/>
            <a:ext cx="5257800" cy="648787"/>
          </a:xfrm>
        </p:spPr>
        <p:txBody>
          <a:bodyPr anchor="b">
            <a:normAutofit/>
          </a:bodyPr>
          <a:lstStyle>
            <a:lvl1pPr marL="0" indent="0">
              <a:buNone/>
              <a:defRPr sz="23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5C0EF71B-7C98-0066-E0A1-D77943E583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83338" y="2493000"/>
            <a:ext cx="5257800" cy="3815725"/>
          </a:xfrm>
          <a:solidFill>
            <a:srgbClr val="DBEEE0"/>
          </a:solidFill>
        </p:spPr>
        <p:txBody>
          <a:bodyPr lIns="180000" tIns="216000" rIns="180000" bIns="216000"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EC1918-A035-483B-8334-9BC945B6A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AB0C4-DA38-4168-85A3-35917632181F}" type="datetime1">
              <a:rPr lang="fi-FI" smtClean="0"/>
              <a:t>5.2.2026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BCC746-FB40-6AE8-860B-E16AED717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3B219F-ADE8-2CC0-2458-E0EA70C9C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2B76001-4026-8343-3194-1F895190A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839790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18F4C-CB7D-C098-20F7-735B5BF2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68C9-EBB7-A297-D6DC-C627864A2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4" y="2492999"/>
            <a:ext cx="3457574" cy="3815725"/>
          </a:xfrm>
          <a:solidFill>
            <a:srgbClr val="DBEEE0"/>
          </a:solidFill>
        </p:spPr>
        <p:txBody>
          <a:bodyPr lIns="180000" tIns="216000" rIns="180000" bIns="216000"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2D4810-2B90-0AA6-50A3-FAA693525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67213" y="2492999"/>
            <a:ext cx="3457575" cy="3815725"/>
          </a:xfrm>
          <a:solidFill>
            <a:srgbClr val="DBEEE0"/>
          </a:solidFill>
        </p:spPr>
        <p:txBody>
          <a:bodyPr lIns="180000" tIns="216000" rIns="180000" bIns="216000"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AF942-57E9-C658-97D0-CCD0C6D6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87D04-C0E9-4E52-AAA2-84AEA0902F15}" type="datetime1">
              <a:rPr lang="fi-FI" smtClean="0"/>
              <a:t>5.2.2026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22A13-454C-8B62-D409-A7DF970F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D61C9-F512-767A-8A76-B5367175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E41177BE-6F6C-58BB-91E6-75171EDFAA4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3563" y="2492999"/>
            <a:ext cx="3457575" cy="3815725"/>
          </a:xfrm>
          <a:solidFill>
            <a:srgbClr val="DBEEE0"/>
          </a:solidFill>
        </p:spPr>
        <p:txBody>
          <a:bodyPr lIns="180000" tIns="216000" rIns="180000" bIns="216000"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C993C96-B481-7560-A33B-49502E0E2E31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550865" y="1700213"/>
            <a:ext cx="3457574" cy="648787"/>
          </a:xfrm>
        </p:spPr>
        <p:txBody>
          <a:bodyPr anchor="b">
            <a:noAutofit/>
          </a:bodyPr>
          <a:lstStyle>
            <a:lvl1pPr marL="0" indent="0">
              <a:buNone/>
              <a:defRPr sz="23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9ABB924-D8F5-C244-4FE1-61031EF667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67213" y="1700213"/>
            <a:ext cx="3457575" cy="648787"/>
          </a:xfrm>
        </p:spPr>
        <p:txBody>
          <a:bodyPr anchor="b">
            <a:noAutofit/>
          </a:bodyPr>
          <a:lstStyle>
            <a:lvl1pPr marL="0" indent="0">
              <a:buNone/>
              <a:defRPr sz="23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549FB355-B085-4B71-44C5-28D5B0D737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83563" y="1700213"/>
            <a:ext cx="3457575" cy="648787"/>
          </a:xfrm>
        </p:spPr>
        <p:txBody>
          <a:bodyPr anchor="b">
            <a:noAutofit/>
          </a:bodyPr>
          <a:lstStyle>
            <a:lvl1pPr marL="0" indent="0">
              <a:buNone/>
              <a:defRPr sz="23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09485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aption and lar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18F4C-CB7D-C098-20F7-735B5BF2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68C9-EBB7-A297-D6DC-C627864A2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4" y="1700213"/>
            <a:ext cx="3457574" cy="4608512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2D4810-2B90-0AA6-50A3-FAA693525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8000" y="1700213"/>
            <a:ext cx="6913138" cy="46085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AF942-57E9-C658-97D0-CCD0C6D6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82A95-D42C-470A-BC06-BFD86D26529C}" type="datetime1">
              <a:rPr lang="fi-FI" smtClean="0"/>
              <a:t>5.2.2026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22A13-454C-8B62-D409-A7DF970F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D61C9-F512-767A-8A76-B5367175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D49A11-15C9-6B03-ADEC-36903C3B9F6E}"/>
              </a:ext>
            </a:extLst>
          </p:cNvPr>
          <p:cNvSpPr/>
          <p:nvPr userDrawn="1"/>
        </p:nvSpPr>
        <p:spPr>
          <a:xfrm>
            <a:off x="4349213" y="1700213"/>
            <a:ext cx="36000" cy="4608000"/>
          </a:xfrm>
          <a:prstGeom prst="rect">
            <a:avLst/>
          </a:prstGeom>
          <a:solidFill>
            <a:srgbClr val="0052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16000" rIns="180000" bIns="216000"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9729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rge caption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18F4C-CB7D-C098-20F7-735B5BF2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68C9-EBB7-A297-D6DC-C627864A2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4" y="1700213"/>
            <a:ext cx="6913136" cy="4608512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2D4810-2B90-0AA6-50A3-FAA693525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83562" y="1700213"/>
            <a:ext cx="3457575" cy="46085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AF942-57E9-C658-97D0-CCD0C6D6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62269-3B6B-4DB8-B99F-3D8A137CB051}" type="datetime1">
              <a:rPr lang="fi-FI" smtClean="0"/>
              <a:t>5.2.2026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22A13-454C-8B62-D409-A7DF970F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D61C9-F512-767A-8A76-B5367175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D49A11-15C9-6B03-ADEC-36903C3B9F6E}"/>
              </a:ext>
            </a:extLst>
          </p:cNvPr>
          <p:cNvSpPr/>
          <p:nvPr userDrawn="1"/>
        </p:nvSpPr>
        <p:spPr>
          <a:xfrm>
            <a:off x="7806788" y="1700213"/>
            <a:ext cx="36000" cy="4608000"/>
          </a:xfrm>
          <a:prstGeom prst="rect">
            <a:avLst/>
          </a:prstGeom>
          <a:solidFill>
            <a:srgbClr val="0052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16000" rIns="180000" bIns="216000"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192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2">
    <p:bg>
      <p:bgPr>
        <a:solidFill>
          <a:srgbClr val="FFEE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0220BCE-CFA3-9F50-DF3F-38459F87C88F}"/>
              </a:ext>
            </a:extLst>
          </p:cNvPr>
          <p:cNvSpPr/>
          <p:nvPr userDrawn="1"/>
        </p:nvSpPr>
        <p:spPr>
          <a:xfrm>
            <a:off x="0" y="3357000"/>
            <a:ext cx="6383338" cy="350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16000" rIns="180000" bIns="216000"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DB72EB67-721F-4A70-400B-71FA75E369A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83337" y="1"/>
            <a:ext cx="5808663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Click icon or drag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F08357-973D-BEC9-0A4E-BB0D43D14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1341438"/>
            <a:ext cx="5257800" cy="1871562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9E2C8B-A72E-FAC8-228C-0627F81FA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3429000"/>
            <a:ext cx="5257800" cy="28077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C8D47E-E194-16F2-111A-924F7C6D2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EDCBF-86F3-4372-AF1F-1E99EED98867}" type="datetime1">
              <a:rPr lang="fi-FI" smtClean="0"/>
              <a:t>5.2.2026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182F7-3A5D-7407-F600-FEDFA67E3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5A8F4-EE59-5B2E-0695-814A11324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04222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2 photo mosa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791A0E4-4686-6781-48EA-F516CC9645EC}"/>
              </a:ext>
            </a:extLst>
          </p:cNvPr>
          <p:cNvSpPr/>
          <p:nvPr userDrawn="1"/>
        </p:nvSpPr>
        <p:spPr>
          <a:xfrm>
            <a:off x="6383338" y="6308725"/>
            <a:ext cx="4249737" cy="549275"/>
          </a:xfrm>
          <a:prstGeom prst="rect">
            <a:avLst/>
          </a:prstGeom>
          <a:solidFill>
            <a:srgbClr val="DBEE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16000" rIns="180000" bIns="216000"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659F3ED9-005E-47C5-26A9-1F41A8730EE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83337" y="1"/>
            <a:ext cx="5808663" cy="4076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Click icon or drag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218F4C-CB7D-C098-20F7-735B5BF20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332657"/>
            <a:ext cx="5257800" cy="1008781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68C9-EBB7-A297-D6DC-C627864A2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4" y="1700213"/>
            <a:ext cx="5257800" cy="4608512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AF942-57E9-C658-97D0-CCD0C6D6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CAF90-70AB-4615-9952-9BA5A8B9B580}" type="datetime1">
              <a:rPr lang="fi-FI" smtClean="0"/>
              <a:t>5.2.2026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22A13-454C-8B62-D409-A7DF970F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D61C9-F512-767A-8A76-B5367175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76A6A98-EB47-28B9-B4FB-87D606626D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3338" y="4077000"/>
            <a:ext cx="3240662" cy="2231725"/>
          </a:xfrm>
          <a:solidFill>
            <a:srgbClr val="005260"/>
          </a:solidFill>
        </p:spPr>
        <p:txBody>
          <a:bodyPr lIns="180000" tIns="216000" rIns="180000" bIns="216000" anchor="ctr" anchorCtr="0">
            <a:normAutofit/>
          </a:bodyPr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2pPr>
            <a:lvl3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3pPr>
            <a:lvl4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4pPr>
            <a:lvl5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5pPr>
            <a:lvl6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6pPr>
            <a:lvl7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7pPr>
            <a:lvl8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8pPr>
            <a:lvl9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Picture Placeholder 15">
            <a:extLst>
              <a:ext uri="{FF2B5EF4-FFF2-40B4-BE49-F238E27FC236}">
                <a16:creationId xmlns:a16="http://schemas.microsoft.com/office/drawing/2014/main" id="{C153B0BC-6DBC-3CCF-386A-04DD19D7BF1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624000" y="4077000"/>
            <a:ext cx="2568000" cy="2231725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Click icon or 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662674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4 photo mosa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791A0E4-4686-6781-48EA-F516CC9645EC}"/>
              </a:ext>
            </a:extLst>
          </p:cNvPr>
          <p:cNvSpPr/>
          <p:nvPr userDrawn="1"/>
        </p:nvSpPr>
        <p:spPr>
          <a:xfrm>
            <a:off x="6383338" y="1"/>
            <a:ext cx="4249737" cy="6858000"/>
          </a:xfrm>
          <a:prstGeom prst="rect">
            <a:avLst/>
          </a:prstGeom>
          <a:solidFill>
            <a:srgbClr val="DBEE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16000" rIns="180000" bIns="216000"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659F3ED9-005E-47C5-26A9-1F41A8730EE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83337" y="1"/>
            <a:ext cx="3240663" cy="2060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Click icon or drag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218F4C-CB7D-C098-20F7-735B5BF20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332657"/>
            <a:ext cx="5257800" cy="1008781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68C9-EBB7-A297-D6DC-C627864A2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4" y="1700213"/>
            <a:ext cx="5257800" cy="4608512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AF942-57E9-C658-97D0-CCD0C6D6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CB37B-B146-448D-81BC-BF3FDB868656}" type="datetime1">
              <a:rPr lang="fi-FI" smtClean="0"/>
              <a:t>5.2.2026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22A13-454C-8B62-D409-A7DF970F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D61C9-F512-767A-8A76-B5367175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76A6A98-EB47-28B9-B4FB-87D606626D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3338" y="4077000"/>
            <a:ext cx="3240662" cy="2231725"/>
          </a:xfrm>
          <a:solidFill>
            <a:srgbClr val="005260"/>
          </a:solidFill>
        </p:spPr>
        <p:txBody>
          <a:bodyPr lIns="180000" tIns="216000" rIns="180000" bIns="216000" anchor="ctr" anchorCtr="0">
            <a:normAutofit/>
          </a:bodyPr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2pPr>
            <a:lvl3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3pPr>
            <a:lvl4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4pPr>
            <a:lvl5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5pPr>
            <a:lvl6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6pPr>
            <a:lvl7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7pPr>
            <a:lvl8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8pPr>
            <a:lvl9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Picture Placeholder 15">
            <a:extLst>
              <a:ext uri="{FF2B5EF4-FFF2-40B4-BE49-F238E27FC236}">
                <a16:creationId xmlns:a16="http://schemas.microsoft.com/office/drawing/2014/main" id="{C153B0BC-6DBC-3CCF-386A-04DD19D7BF1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624001" y="4077000"/>
            <a:ext cx="2567999" cy="2231725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Click icon or drag picture here</a:t>
            </a:r>
          </a:p>
        </p:txBody>
      </p:sp>
      <p:sp>
        <p:nvSpPr>
          <p:cNvPr id="13" name="Picture Placeholder 16">
            <a:extLst>
              <a:ext uri="{FF2B5EF4-FFF2-40B4-BE49-F238E27FC236}">
                <a16:creationId xmlns:a16="http://schemas.microsoft.com/office/drawing/2014/main" id="{04A4118F-6F3A-0FF2-5231-4B3A42F3A42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383339" y="2061001"/>
            <a:ext cx="3240662" cy="2016000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Click icon or drag picture here</a:t>
            </a:r>
          </a:p>
        </p:txBody>
      </p:sp>
      <p:sp>
        <p:nvSpPr>
          <p:cNvPr id="14" name="Picture Placeholder 17">
            <a:extLst>
              <a:ext uri="{FF2B5EF4-FFF2-40B4-BE49-F238E27FC236}">
                <a16:creationId xmlns:a16="http://schemas.microsoft.com/office/drawing/2014/main" id="{6EBBFDEE-FAEE-58AB-6330-13780C87C50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623999" y="2061001"/>
            <a:ext cx="2568001" cy="2016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Click icon or 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29914460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solidFill>
          <a:srgbClr val="DBEE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2003EB-1D8F-8E3D-4A6F-0D492F281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FF2242D-B911-451A-9248-6BF3C8CB9253}" type="datetime1">
              <a:rPr lang="fi-FI" smtClean="0"/>
              <a:t>5.2.2026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280EBA-4F4A-729F-EF0F-A6BE91FBB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103192-C232-FD6D-92FF-11558C995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02C194C-90A2-478A-B8E8-1C7BF1D1CCF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131F5AA-7FD6-576C-C0B8-C3FD5568A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077140" y="837000"/>
            <a:ext cx="2037720" cy="1296000"/>
            <a:chOff x="8352653" y="226741"/>
            <a:chExt cx="540002" cy="343443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997BB03-42CD-661D-D5CF-4D756666FF73}"/>
                </a:ext>
              </a:extLst>
            </p:cNvPr>
            <p:cNvSpPr/>
            <p:nvPr/>
          </p:nvSpPr>
          <p:spPr>
            <a:xfrm>
              <a:off x="8541219" y="522951"/>
              <a:ext cx="160917" cy="47233"/>
            </a:xfrm>
            <a:custGeom>
              <a:avLst/>
              <a:gdLst>
                <a:gd name="connsiteX0" fmla="*/ 127635 w 548838"/>
                <a:gd name="connsiteY0" fmla="*/ 16588 h 161095"/>
                <a:gd name="connsiteX1" fmla="*/ 125495 w 548838"/>
                <a:gd name="connsiteY1" fmla="*/ 15283 h 161095"/>
                <a:gd name="connsiteX2" fmla="*/ 122051 w 548838"/>
                <a:gd name="connsiteY2" fmla="*/ 16794 h 161095"/>
                <a:gd name="connsiteX3" fmla="*/ 107424 w 548838"/>
                <a:gd name="connsiteY3" fmla="*/ 8390 h 161095"/>
                <a:gd name="connsiteX4" fmla="*/ 72325 w 548838"/>
                <a:gd name="connsiteY4" fmla="*/ 0 h 161095"/>
                <a:gd name="connsiteX5" fmla="*/ 0 w 548838"/>
                <a:gd name="connsiteY5" fmla="*/ 80548 h 161095"/>
                <a:gd name="connsiteX6" fmla="*/ 71460 w 548838"/>
                <a:gd name="connsiteY6" fmla="*/ 161096 h 161095"/>
                <a:gd name="connsiteX7" fmla="*/ 126771 w 548838"/>
                <a:gd name="connsiteY7" fmla="*/ 140870 h 161095"/>
                <a:gd name="connsiteX8" fmla="*/ 128733 w 548838"/>
                <a:gd name="connsiteY8" fmla="*/ 141268 h 161095"/>
                <a:gd name="connsiteX9" fmla="*/ 130448 w 548838"/>
                <a:gd name="connsiteY9" fmla="*/ 140430 h 161095"/>
                <a:gd name="connsiteX10" fmla="*/ 111280 w 548838"/>
                <a:gd name="connsiteY10" fmla="*/ 114135 h 161095"/>
                <a:gd name="connsiteX11" fmla="*/ 109126 w 548838"/>
                <a:gd name="connsiteY11" fmla="*/ 115453 h 161095"/>
                <a:gd name="connsiteX12" fmla="*/ 109578 w 548838"/>
                <a:gd name="connsiteY12" fmla="*/ 118666 h 161095"/>
                <a:gd name="connsiteX13" fmla="*/ 73176 w 548838"/>
                <a:gd name="connsiteY13" fmla="*/ 139579 h 161095"/>
                <a:gd name="connsiteX14" fmla="*/ 25398 w 548838"/>
                <a:gd name="connsiteY14" fmla="*/ 80095 h 161095"/>
                <a:gd name="connsiteX15" fmla="*/ 72545 w 548838"/>
                <a:gd name="connsiteY15" fmla="*/ 21544 h 161095"/>
                <a:gd name="connsiteX16" fmla="*/ 107424 w 548838"/>
                <a:gd name="connsiteY16" fmla="*/ 38970 h 161095"/>
                <a:gd name="connsiteX17" fmla="*/ 107424 w 548838"/>
                <a:gd name="connsiteY17" fmla="*/ 43062 h 161095"/>
                <a:gd name="connsiteX18" fmla="*/ 109990 w 548838"/>
                <a:gd name="connsiteY18" fmla="*/ 44146 h 161095"/>
                <a:gd name="connsiteX19" fmla="*/ 127635 w 548838"/>
                <a:gd name="connsiteY19" fmla="*/ 16588 h 161095"/>
                <a:gd name="connsiteX20" fmla="*/ 211788 w 548838"/>
                <a:gd name="connsiteY20" fmla="*/ 142819 h 161095"/>
                <a:gd name="connsiteX21" fmla="*/ 214368 w 548838"/>
                <a:gd name="connsiteY21" fmla="*/ 143877 h 161095"/>
                <a:gd name="connsiteX22" fmla="*/ 217620 w 548838"/>
                <a:gd name="connsiteY22" fmla="*/ 142160 h 161095"/>
                <a:gd name="connsiteX23" fmla="*/ 277459 w 548838"/>
                <a:gd name="connsiteY23" fmla="*/ 161096 h 161095"/>
                <a:gd name="connsiteX24" fmla="*/ 334690 w 548838"/>
                <a:gd name="connsiteY24" fmla="*/ 112432 h 161095"/>
                <a:gd name="connsiteX25" fmla="*/ 241495 w 548838"/>
                <a:gd name="connsiteY25" fmla="*/ 44805 h 161095"/>
                <a:gd name="connsiteX26" fmla="*/ 273781 w 548838"/>
                <a:gd name="connsiteY26" fmla="*/ 21544 h 161095"/>
                <a:gd name="connsiteX27" fmla="*/ 315096 w 548838"/>
                <a:gd name="connsiteY27" fmla="*/ 41153 h 161095"/>
                <a:gd name="connsiteX28" fmla="*/ 314890 w 548838"/>
                <a:gd name="connsiteY28" fmla="*/ 43487 h 161095"/>
                <a:gd name="connsiteX29" fmla="*/ 317676 w 548838"/>
                <a:gd name="connsiteY29" fmla="*/ 44805 h 161095"/>
                <a:gd name="connsiteX30" fmla="*/ 332755 w 548838"/>
                <a:gd name="connsiteY30" fmla="*/ 12276 h 161095"/>
                <a:gd name="connsiteX31" fmla="*/ 330615 w 548838"/>
                <a:gd name="connsiteY31" fmla="*/ 11425 h 161095"/>
                <a:gd name="connsiteX32" fmla="*/ 325675 w 548838"/>
                <a:gd name="connsiteY32" fmla="*/ 13786 h 161095"/>
                <a:gd name="connsiteX33" fmla="*/ 310376 w 548838"/>
                <a:gd name="connsiteY33" fmla="*/ 6880 h 161095"/>
                <a:gd name="connsiteX34" fmla="*/ 275085 w 548838"/>
                <a:gd name="connsiteY34" fmla="*/ 0 h 161095"/>
                <a:gd name="connsiteX35" fmla="*/ 216961 w 548838"/>
                <a:gd name="connsiteY35" fmla="*/ 45643 h 161095"/>
                <a:gd name="connsiteX36" fmla="*/ 309306 w 548838"/>
                <a:gd name="connsiteY36" fmla="*/ 113737 h 161095"/>
                <a:gd name="connsiteX37" fmla="*/ 277651 w 548838"/>
                <a:gd name="connsiteY37" fmla="*/ 139579 h 161095"/>
                <a:gd name="connsiteX38" fmla="*/ 229654 w 548838"/>
                <a:gd name="connsiteY38" fmla="*/ 116085 h 161095"/>
                <a:gd name="connsiteX39" fmla="*/ 229859 w 548838"/>
                <a:gd name="connsiteY39" fmla="*/ 112871 h 161095"/>
                <a:gd name="connsiteX40" fmla="*/ 227486 w 548838"/>
                <a:gd name="connsiteY40" fmla="*/ 111567 h 161095"/>
                <a:gd name="connsiteX41" fmla="*/ 211788 w 548838"/>
                <a:gd name="connsiteY41" fmla="*/ 142819 h 161095"/>
                <a:gd name="connsiteX42" fmla="*/ 546067 w 548838"/>
                <a:gd name="connsiteY42" fmla="*/ 16588 h 161095"/>
                <a:gd name="connsiteX43" fmla="*/ 543913 w 548838"/>
                <a:gd name="connsiteY43" fmla="*/ 15283 h 161095"/>
                <a:gd name="connsiteX44" fmla="*/ 540482 w 548838"/>
                <a:gd name="connsiteY44" fmla="*/ 16794 h 161095"/>
                <a:gd name="connsiteX45" fmla="*/ 525842 w 548838"/>
                <a:gd name="connsiteY45" fmla="*/ 8390 h 161095"/>
                <a:gd name="connsiteX46" fmla="*/ 490756 w 548838"/>
                <a:gd name="connsiteY46" fmla="*/ 0 h 161095"/>
                <a:gd name="connsiteX47" fmla="*/ 418418 w 548838"/>
                <a:gd name="connsiteY47" fmla="*/ 80548 h 161095"/>
                <a:gd name="connsiteX48" fmla="*/ 489892 w 548838"/>
                <a:gd name="connsiteY48" fmla="*/ 161096 h 161095"/>
                <a:gd name="connsiteX49" fmla="*/ 545189 w 548838"/>
                <a:gd name="connsiteY49" fmla="*/ 140870 h 161095"/>
                <a:gd name="connsiteX50" fmla="*/ 547137 w 548838"/>
                <a:gd name="connsiteY50" fmla="*/ 141268 h 161095"/>
                <a:gd name="connsiteX51" fmla="*/ 548839 w 548838"/>
                <a:gd name="connsiteY51" fmla="*/ 140430 h 161095"/>
                <a:gd name="connsiteX52" fmla="*/ 529698 w 548838"/>
                <a:gd name="connsiteY52" fmla="*/ 114135 h 161095"/>
                <a:gd name="connsiteX53" fmla="*/ 527543 w 548838"/>
                <a:gd name="connsiteY53" fmla="*/ 115453 h 161095"/>
                <a:gd name="connsiteX54" fmla="*/ 527955 w 548838"/>
                <a:gd name="connsiteY54" fmla="*/ 118666 h 161095"/>
                <a:gd name="connsiteX55" fmla="*/ 491621 w 548838"/>
                <a:gd name="connsiteY55" fmla="*/ 139579 h 161095"/>
                <a:gd name="connsiteX56" fmla="*/ 443816 w 548838"/>
                <a:gd name="connsiteY56" fmla="*/ 80095 h 161095"/>
                <a:gd name="connsiteX57" fmla="*/ 490976 w 548838"/>
                <a:gd name="connsiteY57" fmla="*/ 21544 h 161095"/>
                <a:gd name="connsiteX58" fmla="*/ 525842 w 548838"/>
                <a:gd name="connsiteY58" fmla="*/ 38970 h 161095"/>
                <a:gd name="connsiteX59" fmla="*/ 525842 w 548838"/>
                <a:gd name="connsiteY59" fmla="*/ 43062 h 161095"/>
                <a:gd name="connsiteX60" fmla="*/ 528408 w 548838"/>
                <a:gd name="connsiteY60" fmla="*/ 44146 h 161095"/>
                <a:gd name="connsiteX61" fmla="*/ 546067 w 548838"/>
                <a:gd name="connsiteY61" fmla="*/ 16588 h 161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48838" h="161095">
                  <a:moveTo>
                    <a:pt x="127635" y="16588"/>
                  </a:moveTo>
                  <a:lnTo>
                    <a:pt x="125495" y="15283"/>
                  </a:lnTo>
                  <a:cubicBezTo>
                    <a:pt x="124836" y="15942"/>
                    <a:pt x="123547" y="16794"/>
                    <a:pt x="122051" y="16794"/>
                  </a:cubicBezTo>
                  <a:cubicBezTo>
                    <a:pt x="120103" y="16794"/>
                    <a:pt x="115369" y="12715"/>
                    <a:pt x="107424" y="8390"/>
                  </a:cubicBezTo>
                  <a:cubicBezTo>
                    <a:pt x="99438" y="4092"/>
                    <a:pt x="88009" y="0"/>
                    <a:pt x="72325" y="0"/>
                  </a:cubicBezTo>
                  <a:cubicBezTo>
                    <a:pt x="25398" y="0"/>
                    <a:pt x="0" y="38791"/>
                    <a:pt x="0" y="80548"/>
                  </a:cubicBezTo>
                  <a:cubicBezTo>
                    <a:pt x="0" y="122332"/>
                    <a:pt x="25398" y="161096"/>
                    <a:pt x="71460" y="161096"/>
                  </a:cubicBezTo>
                  <a:cubicBezTo>
                    <a:pt x="107616" y="161096"/>
                    <a:pt x="117742" y="140870"/>
                    <a:pt x="126771" y="140870"/>
                  </a:cubicBezTo>
                  <a:cubicBezTo>
                    <a:pt x="127635" y="140870"/>
                    <a:pt x="128294" y="141268"/>
                    <a:pt x="128733" y="141268"/>
                  </a:cubicBezTo>
                  <a:lnTo>
                    <a:pt x="130448" y="140430"/>
                  </a:lnTo>
                  <a:lnTo>
                    <a:pt x="111280" y="114135"/>
                  </a:lnTo>
                  <a:lnTo>
                    <a:pt x="109126" y="115453"/>
                  </a:lnTo>
                  <a:cubicBezTo>
                    <a:pt x="109331" y="116524"/>
                    <a:pt x="109578" y="117609"/>
                    <a:pt x="109578" y="118666"/>
                  </a:cubicBezTo>
                  <a:cubicBezTo>
                    <a:pt x="109578" y="129239"/>
                    <a:pt x="91055" y="140005"/>
                    <a:pt x="73176" y="139579"/>
                  </a:cubicBezTo>
                  <a:cubicBezTo>
                    <a:pt x="39161" y="138920"/>
                    <a:pt x="25398" y="110262"/>
                    <a:pt x="25398" y="80095"/>
                  </a:cubicBezTo>
                  <a:cubicBezTo>
                    <a:pt x="25398" y="50380"/>
                    <a:pt x="40039" y="21544"/>
                    <a:pt x="72545" y="21544"/>
                  </a:cubicBezTo>
                  <a:cubicBezTo>
                    <a:pt x="89765" y="21544"/>
                    <a:pt x="107424" y="30593"/>
                    <a:pt x="107424" y="38970"/>
                  </a:cubicBezTo>
                  <a:cubicBezTo>
                    <a:pt x="107424" y="40892"/>
                    <a:pt x="107836" y="42196"/>
                    <a:pt x="107424" y="43062"/>
                  </a:cubicBezTo>
                  <a:lnTo>
                    <a:pt x="109990" y="44146"/>
                  </a:lnTo>
                  <a:lnTo>
                    <a:pt x="127635" y="16588"/>
                  </a:lnTo>
                  <a:close/>
                  <a:moveTo>
                    <a:pt x="211788" y="142819"/>
                  </a:moveTo>
                  <a:lnTo>
                    <a:pt x="214368" y="143877"/>
                  </a:lnTo>
                  <a:cubicBezTo>
                    <a:pt x="215232" y="142819"/>
                    <a:pt x="216536" y="142366"/>
                    <a:pt x="217620" y="142160"/>
                  </a:cubicBezTo>
                  <a:cubicBezTo>
                    <a:pt x="219980" y="141927"/>
                    <a:pt x="237406" y="161096"/>
                    <a:pt x="277459" y="161096"/>
                  </a:cubicBezTo>
                  <a:cubicBezTo>
                    <a:pt x="311446" y="161096"/>
                    <a:pt x="334690" y="141502"/>
                    <a:pt x="334690" y="112432"/>
                  </a:cubicBezTo>
                  <a:cubicBezTo>
                    <a:pt x="334690" y="48458"/>
                    <a:pt x="241495" y="79655"/>
                    <a:pt x="241495" y="44805"/>
                  </a:cubicBezTo>
                  <a:cubicBezTo>
                    <a:pt x="241495" y="31445"/>
                    <a:pt x="249467" y="21544"/>
                    <a:pt x="273781" y="21544"/>
                  </a:cubicBezTo>
                  <a:cubicBezTo>
                    <a:pt x="292717" y="21544"/>
                    <a:pt x="315096" y="29715"/>
                    <a:pt x="315096" y="41153"/>
                  </a:cubicBezTo>
                  <a:cubicBezTo>
                    <a:pt x="315096" y="41977"/>
                    <a:pt x="315096" y="42855"/>
                    <a:pt x="314890" y="43487"/>
                  </a:cubicBezTo>
                  <a:lnTo>
                    <a:pt x="317676" y="44805"/>
                  </a:lnTo>
                  <a:lnTo>
                    <a:pt x="332755" y="12276"/>
                  </a:lnTo>
                  <a:lnTo>
                    <a:pt x="330615" y="11425"/>
                  </a:lnTo>
                  <a:cubicBezTo>
                    <a:pt x="328886" y="13347"/>
                    <a:pt x="326938" y="13786"/>
                    <a:pt x="325675" y="13786"/>
                  </a:cubicBezTo>
                  <a:cubicBezTo>
                    <a:pt x="323096" y="13786"/>
                    <a:pt x="318334" y="10326"/>
                    <a:pt x="310376" y="6880"/>
                  </a:cubicBezTo>
                  <a:cubicBezTo>
                    <a:pt x="302418" y="3433"/>
                    <a:pt x="291221" y="0"/>
                    <a:pt x="275085" y="0"/>
                  </a:cubicBezTo>
                  <a:cubicBezTo>
                    <a:pt x="241070" y="0"/>
                    <a:pt x="216961" y="16368"/>
                    <a:pt x="216961" y="45643"/>
                  </a:cubicBezTo>
                  <a:cubicBezTo>
                    <a:pt x="216961" y="107063"/>
                    <a:pt x="309306" y="74534"/>
                    <a:pt x="309306" y="113737"/>
                  </a:cubicBezTo>
                  <a:cubicBezTo>
                    <a:pt x="309306" y="131587"/>
                    <a:pt x="296367" y="139579"/>
                    <a:pt x="277651" y="139579"/>
                  </a:cubicBezTo>
                  <a:cubicBezTo>
                    <a:pt x="255916" y="139579"/>
                    <a:pt x="229654" y="127509"/>
                    <a:pt x="229654" y="116085"/>
                  </a:cubicBezTo>
                  <a:cubicBezTo>
                    <a:pt x="229654" y="115027"/>
                    <a:pt x="229654" y="113970"/>
                    <a:pt x="229859" y="112871"/>
                  </a:cubicBezTo>
                  <a:lnTo>
                    <a:pt x="227486" y="111567"/>
                  </a:lnTo>
                  <a:lnTo>
                    <a:pt x="211788" y="142819"/>
                  </a:lnTo>
                  <a:close/>
                  <a:moveTo>
                    <a:pt x="546067" y="16588"/>
                  </a:moveTo>
                  <a:lnTo>
                    <a:pt x="543913" y="15283"/>
                  </a:lnTo>
                  <a:cubicBezTo>
                    <a:pt x="543254" y="15942"/>
                    <a:pt x="541978" y="16794"/>
                    <a:pt x="540482" y="16794"/>
                  </a:cubicBezTo>
                  <a:cubicBezTo>
                    <a:pt x="538520" y="16794"/>
                    <a:pt x="533800" y="12715"/>
                    <a:pt x="525842" y="8390"/>
                  </a:cubicBezTo>
                  <a:cubicBezTo>
                    <a:pt x="517842" y="4092"/>
                    <a:pt x="506454" y="0"/>
                    <a:pt x="490756" y="0"/>
                  </a:cubicBezTo>
                  <a:cubicBezTo>
                    <a:pt x="443816" y="0"/>
                    <a:pt x="418418" y="38791"/>
                    <a:pt x="418418" y="80548"/>
                  </a:cubicBezTo>
                  <a:cubicBezTo>
                    <a:pt x="418418" y="122332"/>
                    <a:pt x="443816" y="161096"/>
                    <a:pt x="489892" y="161096"/>
                  </a:cubicBezTo>
                  <a:cubicBezTo>
                    <a:pt x="526048" y="161096"/>
                    <a:pt x="536160" y="140870"/>
                    <a:pt x="545189" y="140870"/>
                  </a:cubicBezTo>
                  <a:cubicBezTo>
                    <a:pt x="546067" y="140870"/>
                    <a:pt x="546698" y="141268"/>
                    <a:pt x="547137" y="141268"/>
                  </a:cubicBezTo>
                  <a:lnTo>
                    <a:pt x="548839" y="140430"/>
                  </a:lnTo>
                  <a:lnTo>
                    <a:pt x="529698" y="114135"/>
                  </a:lnTo>
                  <a:lnTo>
                    <a:pt x="527543" y="115453"/>
                  </a:lnTo>
                  <a:cubicBezTo>
                    <a:pt x="527749" y="116524"/>
                    <a:pt x="527955" y="117609"/>
                    <a:pt x="527955" y="118666"/>
                  </a:cubicBezTo>
                  <a:cubicBezTo>
                    <a:pt x="527955" y="129239"/>
                    <a:pt x="509472" y="140005"/>
                    <a:pt x="491621" y="139579"/>
                  </a:cubicBezTo>
                  <a:cubicBezTo>
                    <a:pt x="457606" y="138920"/>
                    <a:pt x="443816" y="110262"/>
                    <a:pt x="443816" y="80095"/>
                  </a:cubicBezTo>
                  <a:cubicBezTo>
                    <a:pt x="443816" y="50380"/>
                    <a:pt x="458456" y="21544"/>
                    <a:pt x="490976" y="21544"/>
                  </a:cubicBezTo>
                  <a:cubicBezTo>
                    <a:pt x="508196" y="21544"/>
                    <a:pt x="525842" y="30593"/>
                    <a:pt x="525842" y="38970"/>
                  </a:cubicBezTo>
                  <a:cubicBezTo>
                    <a:pt x="525842" y="40892"/>
                    <a:pt x="526240" y="42196"/>
                    <a:pt x="525842" y="43062"/>
                  </a:cubicBezTo>
                  <a:lnTo>
                    <a:pt x="528408" y="44146"/>
                  </a:lnTo>
                  <a:lnTo>
                    <a:pt x="546067" y="16588"/>
                  </a:lnTo>
                  <a:close/>
                </a:path>
              </a:pathLst>
            </a:custGeom>
            <a:solidFill>
              <a:srgbClr val="5E6A71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56545BDF-D0FA-2EEC-F119-71975B4F735B}"/>
                </a:ext>
              </a:extLst>
            </p:cNvPr>
            <p:cNvSpPr/>
            <p:nvPr/>
          </p:nvSpPr>
          <p:spPr>
            <a:xfrm>
              <a:off x="8352653" y="362355"/>
              <a:ext cx="270002" cy="135627"/>
            </a:xfrm>
            <a:custGeom>
              <a:avLst/>
              <a:gdLst>
                <a:gd name="connsiteX0" fmla="*/ 920892 w 920891"/>
                <a:gd name="connsiteY0" fmla="*/ 462580 h 462580"/>
                <a:gd name="connsiteX1" fmla="*/ 899583 w 920891"/>
                <a:gd name="connsiteY1" fmla="*/ 449549 h 462580"/>
                <a:gd name="connsiteX2" fmla="*/ 21337 w 920891"/>
                <a:gd name="connsiteY2" fmla="*/ 22574 h 462580"/>
                <a:gd name="connsiteX3" fmla="*/ 0 w 920891"/>
                <a:gd name="connsiteY3" fmla="*/ 0 h 462580"/>
                <a:gd name="connsiteX4" fmla="*/ 920892 w 920891"/>
                <a:gd name="connsiteY4" fmla="*/ 0 h 462580"/>
                <a:gd name="connsiteX5" fmla="*/ 920892 w 920891"/>
                <a:gd name="connsiteY5" fmla="*/ 462580 h 462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0891" h="462580">
                  <a:moveTo>
                    <a:pt x="920892" y="462580"/>
                  </a:moveTo>
                  <a:cubicBezTo>
                    <a:pt x="920892" y="462553"/>
                    <a:pt x="900008" y="459298"/>
                    <a:pt x="899583" y="449549"/>
                  </a:cubicBezTo>
                  <a:cubicBezTo>
                    <a:pt x="880606" y="22574"/>
                    <a:pt x="841500" y="39148"/>
                    <a:pt x="21337" y="22574"/>
                  </a:cubicBezTo>
                  <a:cubicBezTo>
                    <a:pt x="5941" y="22245"/>
                    <a:pt x="0" y="0"/>
                    <a:pt x="0" y="0"/>
                  </a:cubicBezTo>
                  <a:lnTo>
                    <a:pt x="920892" y="0"/>
                  </a:lnTo>
                  <a:lnTo>
                    <a:pt x="920892" y="462580"/>
                  </a:lnTo>
                  <a:close/>
                </a:path>
              </a:pathLst>
            </a:custGeom>
            <a:solidFill>
              <a:srgbClr val="006778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833EA8E-922D-6AA5-2852-EE8258EF9093}"/>
                </a:ext>
              </a:extLst>
            </p:cNvPr>
            <p:cNvSpPr/>
            <p:nvPr/>
          </p:nvSpPr>
          <p:spPr>
            <a:xfrm>
              <a:off x="8622657" y="226741"/>
              <a:ext cx="269998" cy="135627"/>
            </a:xfrm>
            <a:custGeom>
              <a:avLst/>
              <a:gdLst>
                <a:gd name="connsiteX0" fmla="*/ 0 w 920878"/>
                <a:gd name="connsiteY0" fmla="*/ 0 h 462580"/>
                <a:gd name="connsiteX1" fmla="*/ 21337 w 920878"/>
                <a:gd name="connsiteY1" fmla="*/ 13045 h 462580"/>
                <a:gd name="connsiteX2" fmla="*/ 899555 w 920878"/>
                <a:gd name="connsiteY2" fmla="*/ 440020 h 462580"/>
                <a:gd name="connsiteX3" fmla="*/ 920878 w 920878"/>
                <a:gd name="connsiteY3" fmla="*/ 462580 h 462580"/>
                <a:gd name="connsiteX4" fmla="*/ 0 w 920878"/>
                <a:gd name="connsiteY4" fmla="*/ 462580 h 462580"/>
                <a:gd name="connsiteX5" fmla="*/ 0 w 920878"/>
                <a:gd name="connsiteY5" fmla="*/ 0 h 462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0878" h="462580">
                  <a:moveTo>
                    <a:pt x="0" y="0"/>
                  </a:moveTo>
                  <a:cubicBezTo>
                    <a:pt x="0" y="28"/>
                    <a:pt x="20898" y="3295"/>
                    <a:pt x="21337" y="13045"/>
                  </a:cubicBezTo>
                  <a:cubicBezTo>
                    <a:pt x="40313" y="440020"/>
                    <a:pt x="79405" y="423432"/>
                    <a:pt x="899555" y="440020"/>
                  </a:cubicBezTo>
                  <a:cubicBezTo>
                    <a:pt x="914992" y="440336"/>
                    <a:pt x="920878" y="462580"/>
                    <a:pt x="920878" y="462580"/>
                  </a:cubicBezTo>
                  <a:lnTo>
                    <a:pt x="0" y="4625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30051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C1125074-A6D3-560C-A0EF-1FA27B8D5A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52000" y="2493000"/>
            <a:ext cx="9289138" cy="792000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Insert thank you text here</a:t>
            </a:r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D7F57A-73CD-6BE0-C468-A72EC3ED748E}"/>
              </a:ext>
            </a:extLst>
          </p:cNvPr>
          <p:cNvSpPr/>
          <p:nvPr userDrawn="1"/>
        </p:nvSpPr>
        <p:spPr>
          <a:xfrm>
            <a:off x="2352000" y="3573000"/>
            <a:ext cx="36000" cy="2088000"/>
          </a:xfrm>
          <a:prstGeom prst="rect">
            <a:avLst/>
          </a:prstGeom>
          <a:solidFill>
            <a:srgbClr val="0052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16000" rIns="180000" bIns="216000"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13" name="Picture Placeholder 14">
            <a:extLst>
              <a:ext uri="{FF2B5EF4-FFF2-40B4-BE49-F238E27FC236}">
                <a16:creationId xmlns:a16="http://schemas.microsoft.com/office/drawing/2014/main" id="{B5FDC4F0-B83A-1A83-2448-E22A775C340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388000" y="3573000"/>
            <a:ext cx="2052000" cy="2088000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endParaRPr lang="en-GB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FC52158-DD49-532B-F777-878A63F8E28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56000" y="3573000"/>
            <a:ext cx="3168787" cy="576000"/>
          </a:xfrm>
        </p:spPr>
        <p:txBody>
          <a:bodyPr/>
          <a:lstStyle>
            <a:lvl1pPr marL="0" indent="0">
              <a:buFontTx/>
              <a:buNone/>
              <a:defRPr sz="1600">
                <a:latin typeface="+mn-lt"/>
              </a:defRPr>
            </a:lvl1pPr>
            <a:lvl2pPr marL="0" indent="0">
              <a:buFontTx/>
              <a:buNone/>
              <a:defRPr sz="1600"/>
            </a:lvl2pPr>
            <a:lvl3pPr marL="0" indent="0">
              <a:buFontTx/>
              <a:buNone/>
              <a:defRPr sz="1600"/>
            </a:lvl3pPr>
            <a:lvl4pPr marL="0" indent="0">
              <a:buFontTx/>
              <a:buNone/>
              <a:defRPr sz="1600"/>
            </a:lvl4pPr>
            <a:lvl5pPr marL="0" indent="0">
              <a:buFontTx/>
              <a:buNone/>
              <a:defRPr sz="1600"/>
            </a:lvl5pPr>
            <a:lvl6pPr marL="0" indent="0">
              <a:buFontTx/>
              <a:buNone/>
              <a:defRPr sz="1600"/>
            </a:lvl6pPr>
            <a:lvl7pPr marL="0" indent="0">
              <a:buFontTx/>
              <a:buNone/>
              <a:defRPr sz="1600"/>
            </a:lvl7pPr>
            <a:lvl8pPr marL="0" indent="0">
              <a:buFontTx/>
              <a:buNone/>
              <a:defRPr sz="1600"/>
            </a:lvl8pPr>
            <a:lvl9pPr marL="0" indent="0">
              <a:buFontTx/>
              <a:buNone/>
              <a:defRPr sz="1600"/>
            </a:lvl9pPr>
          </a:lstStyle>
          <a:p>
            <a:pPr lvl="0"/>
            <a:r>
              <a:rPr lang="en-GB" dirty="0"/>
              <a:t>Name and title</a:t>
            </a:r>
          </a:p>
          <a:p>
            <a:pPr lvl="1"/>
            <a:endParaRPr lang="en-GB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BFF47D8-3E44-DCFA-5AB6-965BB3A3A8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55999" y="4293000"/>
            <a:ext cx="3168789" cy="1368000"/>
          </a:xfrm>
        </p:spPr>
        <p:txBody>
          <a:bodyPr/>
          <a:lstStyle>
            <a:lvl1pPr marL="0" indent="0">
              <a:buFontTx/>
              <a:buNone/>
              <a:defRPr sz="1600">
                <a:latin typeface="+mn-lt"/>
              </a:defRPr>
            </a:lvl1pPr>
            <a:lvl2pPr marL="0" indent="0">
              <a:buFontTx/>
              <a:buNone/>
              <a:defRPr sz="1600"/>
            </a:lvl2pPr>
            <a:lvl3pPr marL="0" indent="0">
              <a:buFontTx/>
              <a:buNone/>
              <a:defRPr sz="1600"/>
            </a:lvl3pPr>
            <a:lvl4pPr marL="0" indent="0">
              <a:buFontTx/>
              <a:buNone/>
              <a:defRPr sz="1600"/>
            </a:lvl4pPr>
            <a:lvl5pPr marL="0" indent="0">
              <a:buFontTx/>
              <a:buNone/>
              <a:defRPr sz="1600"/>
            </a:lvl5pPr>
            <a:lvl6pPr marL="0" indent="0">
              <a:buFontTx/>
              <a:buNone/>
              <a:defRPr sz="1600"/>
            </a:lvl6pPr>
            <a:lvl7pPr marL="0" indent="0">
              <a:buFontTx/>
              <a:buNone/>
              <a:defRPr sz="1600"/>
            </a:lvl7pPr>
            <a:lvl8pPr marL="0" indent="0">
              <a:buFontTx/>
              <a:buNone/>
              <a:defRPr sz="1600"/>
            </a:lvl8pPr>
            <a:lvl9pPr marL="0" indent="0">
              <a:buFontTx/>
              <a:buNone/>
              <a:defRPr sz="1600"/>
            </a:lvl9pPr>
          </a:lstStyle>
          <a:p>
            <a:pPr lvl="0"/>
            <a:r>
              <a:rPr lang="en-GB" dirty="0"/>
              <a:t>Contact information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E9CE93-04E5-127F-3498-F62130BF3E23}"/>
              </a:ext>
            </a:extLst>
          </p:cNvPr>
          <p:cNvSpPr txBox="1"/>
          <p:nvPr userDrawn="1"/>
        </p:nvSpPr>
        <p:spPr>
          <a:xfrm>
            <a:off x="8184000" y="3438525"/>
            <a:ext cx="3457138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t">
              <a:lnSpc>
                <a:spcPct val="150000"/>
              </a:lnSpc>
              <a:buNone/>
            </a:pPr>
            <a:r>
              <a:rPr lang="en-GB" sz="1600" b="0" i="0" u="none" dirty="0">
                <a:latin typeface="+mj-lt"/>
              </a:rPr>
              <a:t>Follow us</a:t>
            </a:r>
            <a:endParaRPr lang="en-GB" sz="1600" b="0" i="0" u="none" dirty="0">
              <a:latin typeface="+mj-lt"/>
              <a:hlinkClick r:id="rId2"/>
            </a:endParaRPr>
          </a:p>
          <a:p>
            <a:pPr fontAlgn="t">
              <a:lnSpc>
                <a:spcPct val="150000"/>
              </a:lnSpc>
              <a:buNone/>
            </a:pPr>
            <a:r>
              <a:rPr lang="en-GB" sz="1600" b="0" i="0" u="none" dirty="0">
                <a:latin typeface="+mn-lt"/>
                <a:hlinkClick r:id="rId2"/>
              </a:rPr>
              <a:t>LinkedIn</a:t>
            </a:r>
            <a:endParaRPr lang="en-GB" sz="1600" b="0" i="0" u="none" dirty="0">
              <a:latin typeface="+mn-lt"/>
            </a:endParaRPr>
          </a:p>
          <a:p>
            <a:pPr fontAlgn="t">
              <a:lnSpc>
                <a:spcPct val="150000"/>
              </a:lnSpc>
              <a:buNone/>
            </a:pPr>
            <a:r>
              <a:rPr lang="en-GB" sz="1600" b="0" i="0" u="none" dirty="0">
                <a:latin typeface="+mn-lt"/>
                <a:hlinkClick r:id="rId3"/>
              </a:rPr>
              <a:t>Instagram</a:t>
            </a:r>
            <a:endParaRPr lang="en-GB" sz="1600" b="0" i="0" u="none" dirty="0">
              <a:latin typeface="+mn-lt"/>
            </a:endParaRPr>
          </a:p>
          <a:p>
            <a:pPr fontAlgn="t">
              <a:lnSpc>
                <a:spcPct val="150000"/>
              </a:lnSpc>
              <a:buNone/>
            </a:pPr>
            <a:r>
              <a:rPr lang="en-GB" sz="1600" b="0" i="0" u="none" dirty="0">
                <a:latin typeface="+mn-lt"/>
                <a:hlinkClick r:id="rId4"/>
              </a:rPr>
              <a:t>Facebook</a:t>
            </a:r>
            <a:endParaRPr lang="en-GB" sz="1600" b="0" i="0" u="none" dirty="0">
              <a:latin typeface="+mn-lt"/>
            </a:endParaRPr>
          </a:p>
          <a:p>
            <a:pPr fontAlgn="t">
              <a:lnSpc>
                <a:spcPct val="150000"/>
              </a:lnSpc>
            </a:pPr>
            <a:r>
              <a:rPr lang="en-GB" sz="1600" b="0" i="0" u="none" dirty="0">
                <a:latin typeface="+mn-lt"/>
                <a:hlinkClick r:id="rId5"/>
              </a:rPr>
              <a:t>YouTube</a:t>
            </a:r>
            <a:endParaRPr lang="en-GB" sz="1600" b="0" i="0" u="none" dirty="0">
              <a:latin typeface="+mn-lt"/>
            </a:endParaRPr>
          </a:p>
          <a:p>
            <a:pPr fontAlgn="t">
              <a:lnSpc>
                <a:spcPct val="150000"/>
              </a:lnSpc>
            </a:pPr>
            <a:r>
              <a:rPr lang="en-GB" sz="1600" b="0" i="0" u="none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6"/>
              </a:rPr>
              <a:t>csc.fi</a:t>
            </a:r>
            <a:endParaRPr lang="en-GB" sz="1600" b="0" i="0" u="none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2365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">
    <p:bg>
      <p:bgPr>
        <a:solidFill>
          <a:srgbClr val="C8E0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2CD410D-72C0-E88B-CC93-4A4BF0B8DD7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08439" y="1"/>
            <a:ext cx="8183562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Drag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A9E770-FF34-BD2E-16F5-3C92209917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9436" y="2348880"/>
            <a:ext cx="8532948" cy="2376264"/>
          </a:xfrm>
          <a:solidFill>
            <a:schemeClr val="bg1"/>
          </a:solidFill>
        </p:spPr>
        <p:txBody>
          <a:bodyPr lIns="360000" tIns="216000" rIns="360000" bIns="1080000" anchor="b" anchorCtr="0">
            <a:normAutofit/>
          </a:bodyPr>
          <a:lstStyle>
            <a:lvl1pPr algn="l">
              <a:defRPr sz="35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9B0C3A-9107-0933-8B47-541221241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5480" y="3789040"/>
            <a:ext cx="7776864" cy="72008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244C69-E1C5-7D27-0EE5-095D48F88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0A272-FC4E-4977-BFE7-88E6A48AF2F0}" type="datetime1">
              <a:rPr lang="fi-FI" smtClean="0"/>
              <a:t>5.2.2026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98C187-0C4E-639A-3C86-AD6C849D4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0BA876-7477-C261-BC9E-F8FBA1EBD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C428C0-688E-7B47-BEB3-B3163919E89C}"/>
              </a:ext>
            </a:extLst>
          </p:cNvPr>
          <p:cNvSpPr/>
          <p:nvPr userDrawn="1"/>
        </p:nvSpPr>
        <p:spPr>
          <a:xfrm>
            <a:off x="983432" y="2348880"/>
            <a:ext cx="36000" cy="23762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16000" rIns="180000" bIns="216000"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7D40657-D46A-922C-2743-7FC5C5208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30911" y="890894"/>
            <a:ext cx="1584176" cy="1007542"/>
            <a:chOff x="8352653" y="226741"/>
            <a:chExt cx="540002" cy="343443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405050D4-9EE9-2BB3-DF55-D98F2FBB19BC}"/>
                </a:ext>
              </a:extLst>
            </p:cNvPr>
            <p:cNvSpPr/>
            <p:nvPr/>
          </p:nvSpPr>
          <p:spPr>
            <a:xfrm>
              <a:off x="8541219" y="522951"/>
              <a:ext cx="160917" cy="47233"/>
            </a:xfrm>
            <a:custGeom>
              <a:avLst/>
              <a:gdLst>
                <a:gd name="connsiteX0" fmla="*/ 127635 w 548838"/>
                <a:gd name="connsiteY0" fmla="*/ 16588 h 161095"/>
                <a:gd name="connsiteX1" fmla="*/ 125495 w 548838"/>
                <a:gd name="connsiteY1" fmla="*/ 15283 h 161095"/>
                <a:gd name="connsiteX2" fmla="*/ 122051 w 548838"/>
                <a:gd name="connsiteY2" fmla="*/ 16794 h 161095"/>
                <a:gd name="connsiteX3" fmla="*/ 107424 w 548838"/>
                <a:gd name="connsiteY3" fmla="*/ 8390 h 161095"/>
                <a:gd name="connsiteX4" fmla="*/ 72325 w 548838"/>
                <a:gd name="connsiteY4" fmla="*/ 0 h 161095"/>
                <a:gd name="connsiteX5" fmla="*/ 0 w 548838"/>
                <a:gd name="connsiteY5" fmla="*/ 80548 h 161095"/>
                <a:gd name="connsiteX6" fmla="*/ 71460 w 548838"/>
                <a:gd name="connsiteY6" fmla="*/ 161096 h 161095"/>
                <a:gd name="connsiteX7" fmla="*/ 126771 w 548838"/>
                <a:gd name="connsiteY7" fmla="*/ 140870 h 161095"/>
                <a:gd name="connsiteX8" fmla="*/ 128733 w 548838"/>
                <a:gd name="connsiteY8" fmla="*/ 141268 h 161095"/>
                <a:gd name="connsiteX9" fmla="*/ 130448 w 548838"/>
                <a:gd name="connsiteY9" fmla="*/ 140430 h 161095"/>
                <a:gd name="connsiteX10" fmla="*/ 111280 w 548838"/>
                <a:gd name="connsiteY10" fmla="*/ 114135 h 161095"/>
                <a:gd name="connsiteX11" fmla="*/ 109126 w 548838"/>
                <a:gd name="connsiteY11" fmla="*/ 115453 h 161095"/>
                <a:gd name="connsiteX12" fmla="*/ 109578 w 548838"/>
                <a:gd name="connsiteY12" fmla="*/ 118666 h 161095"/>
                <a:gd name="connsiteX13" fmla="*/ 73176 w 548838"/>
                <a:gd name="connsiteY13" fmla="*/ 139579 h 161095"/>
                <a:gd name="connsiteX14" fmla="*/ 25398 w 548838"/>
                <a:gd name="connsiteY14" fmla="*/ 80095 h 161095"/>
                <a:gd name="connsiteX15" fmla="*/ 72545 w 548838"/>
                <a:gd name="connsiteY15" fmla="*/ 21544 h 161095"/>
                <a:gd name="connsiteX16" fmla="*/ 107424 w 548838"/>
                <a:gd name="connsiteY16" fmla="*/ 38970 h 161095"/>
                <a:gd name="connsiteX17" fmla="*/ 107424 w 548838"/>
                <a:gd name="connsiteY17" fmla="*/ 43062 h 161095"/>
                <a:gd name="connsiteX18" fmla="*/ 109990 w 548838"/>
                <a:gd name="connsiteY18" fmla="*/ 44146 h 161095"/>
                <a:gd name="connsiteX19" fmla="*/ 127635 w 548838"/>
                <a:gd name="connsiteY19" fmla="*/ 16588 h 161095"/>
                <a:gd name="connsiteX20" fmla="*/ 211788 w 548838"/>
                <a:gd name="connsiteY20" fmla="*/ 142819 h 161095"/>
                <a:gd name="connsiteX21" fmla="*/ 214368 w 548838"/>
                <a:gd name="connsiteY21" fmla="*/ 143877 h 161095"/>
                <a:gd name="connsiteX22" fmla="*/ 217620 w 548838"/>
                <a:gd name="connsiteY22" fmla="*/ 142160 h 161095"/>
                <a:gd name="connsiteX23" fmla="*/ 277459 w 548838"/>
                <a:gd name="connsiteY23" fmla="*/ 161096 h 161095"/>
                <a:gd name="connsiteX24" fmla="*/ 334690 w 548838"/>
                <a:gd name="connsiteY24" fmla="*/ 112432 h 161095"/>
                <a:gd name="connsiteX25" fmla="*/ 241495 w 548838"/>
                <a:gd name="connsiteY25" fmla="*/ 44805 h 161095"/>
                <a:gd name="connsiteX26" fmla="*/ 273781 w 548838"/>
                <a:gd name="connsiteY26" fmla="*/ 21544 h 161095"/>
                <a:gd name="connsiteX27" fmla="*/ 315096 w 548838"/>
                <a:gd name="connsiteY27" fmla="*/ 41153 h 161095"/>
                <a:gd name="connsiteX28" fmla="*/ 314890 w 548838"/>
                <a:gd name="connsiteY28" fmla="*/ 43487 h 161095"/>
                <a:gd name="connsiteX29" fmla="*/ 317676 w 548838"/>
                <a:gd name="connsiteY29" fmla="*/ 44805 h 161095"/>
                <a:gd name="connsiteX30" fmla="*/ 332755 w 548838"/>
                <a:gd name="connsiteY30" fmla="*/ 12276 h 161095"/>
                <a:gd name="connsiteX31" fmla="*/ 330615 w 548838"/>
                <a:gd name="connsiteY31" fmla="*/ 11425 h 161095"/>
                <a:gd name="connsiteX32" fmla="*/ 325675 w 548838"/>
                <a:gd name="connsiteY32" fmla="*/ 13786 h 161095"/>
                <a:gd name="connsiteX33" fmla="*/ 310376 w 548838"/>
                <a:gd name="connsiteY33" fmla="*/ 6880 h 161095"/>
                <a:gd name="connsiteX34" fmla="*/ 275085 w 548838"/>
                <a:gd name="connsiteY34" fmla="*/ 0 h 161095"/>
                <a:gd name="connsiteX35" fmla="*/ 216961 w 548838"/>
                <a:gd name="connsiteY35" fmla="*/ 45643 h 161095"/>
                <a:gd name="connsiteX36" fmla="*/ 309306 w 548838"/>
                <a:gd name="connsiteY36" fmla="*/ 113737 h 161095"/>
                <a:gd name="connsiteX37" fmla="*/ 277651 w 548838"/>
                <a:gd name="connsiteY37" fmla="*/ 139579 h 161095"/>
                <a:gd name="connsiteX38" fmla="*/ 229654 w 548838"/>
                <a:gd name="connsiteY38" fmla="*/ 116085 h 161095"/>
                <a:gd name="connsiteX39" fmla="*/ 229859 w 548838"/>
                <a:gd name="connsiteY39" fmla="*/ 112871 h 161095"/>
                <a:gd name="connsiteX40" fmla="*/ 227486 w 548838"/>
                <a:gd name="connsiteY40" fmla="*/ 111567 h 161095"/>
                <a:gd name="connsiteX41" fmla="*/ 211788 w 548838"/>
                <a:gd name="connsiteY41" fmla="*/ 142819 h 161095"/>
                <a:gd name="connsiteX42" fmla="*/ 546067 w 548838"/>
                <a:gd name="connsiteY42" fmla="*/ 16588 h 161095"/>
                <a:gd name="connsiteX43" fmla="*/ 543913 w 548838"/>
                <a:gd name="connsiteY43" fmla="*/ 15283 h 161095"/>
                <a:gd name="connsiteX44" fmla="*/ 540482 w 548838"/>
                <a:gd name="connsiteY44" fmla="*/ 16794 h 161095"/>
                <a:gd name="connsiteX45" fmla="*/ 525842 w 548838"/>
                <a:gd name="connsiteY45" fmla="*/ 8390 h 161095"/>
                <a:gd name="connsiteX46" fmla="*/ 490756 w 548838"/>
                <a:gd name="connsiteY46" fmla="*/ 0 h 161095"/>
                <a:gd name="connsiteX47" fmla="*/ 418418 w 548838"/>
                <a:gd name="connsiteY47" fmla="*/ 80548 h 161095"/>
                <a:gd name="connsiteX48" fmla="*/ 489892 w 548838"/>
                <a:gd name="connsiteY48" fmla="*/ 161096 h 161095"/>
                <a:gd name="connsiteX49" fmla="*/ 545189 w 548838"/>
                <a:gd name="connsiteY49" fmla="*/ 140870 h 161095"/>
                <a:gd name="connsiteX50" fmla="*/ 547137 w 548838"/>
                <a:gd name="connsiteY50" fmla="*/ 141268 h 161095"/>
                <a:gd name="connsiteX51" fmla="*/ 548839 w 548838"/>
                <a:gd name="connsiteY51" fmla="*/ 140430 h 161095"/>
                <a:gd name="connsiteX52" fmla="*/ 529698 w 548838"/>
                <a:gd name="connsiteY52" fmla="*/ 114135 h 161095"/>
                <a:gd name="connsiteX53" fmla="*/ 527543 w 548838"/>
                <a:gd name="connsiteY53" fmla="*/ 115453 h 161095"/>
                <a:gd name="connsiteX54" fmla="*/ 527955 w 548838"/>
                <a:gd name="connsiteY54" fmla="*/ 118666 h 161095"/>
                <a:gd name="connsiteX55" fmla="*/ 491621 w 548838"/>
                <a:gd name="connsiteY55" fmla="*/ 139579 h 161095"/>
                <a:gd name="connsiteX56" fmla="*/ 443816 w 548838"/>
                <a:gd name="connsiteY56" fmla="*/ 80095 h 161095"/>
                <a:gd name="connsiteX57" fmla="*/ 490976 w 548838"/>
                <a:gd name="connsiteY57" fmla="*/ 21544 h 161095"/>
                <a:gd name="connsiteX58" fmla="*/ 525842 w 548838"/>
                <a:gd name="connsiteY58" fmla="*/ 38970 h 161095"/>
                <a:gd name="connsiteX59" fmla="*/ 525842 w 548838"/>
                <a:gd name="connsiteY59" fmla="*/ 43062 h 161095"/>
                <a:gd name="connsiteX60" fmla="*/ 528408 w 548838"/>
                <a:gd name="connsiteY60" fmla="*/ 44146 h 161095"/>
                <a:gd name="connsiteX61" fmla="*/ 546067 w 548838"/>
                <a:gd name="connsiteY61" fmla="*/ 16588 h 161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48838" h="161095">
                  <a:moveTo>
                    <a:pt x="127635" y="16588"/>
                  </a:moveTo>
                  <a:lnTo>
                    <a:pt x="125495" y="15283"/>
                  </a:lnTo>
                  <a:cubicBezTo>
                    <a:pt x="124836" y="15942"/>
                    <a:pt x="123547" y="16794"/>
                    <a:pt x="122051" y="16794"/>
                  </a:cubicBezTo>
                  <a:cubicBezTo>
                    <a:pt x="120103" y="16794"/>
                    <a:pt x="115369" y="12715"/>
                    <a:pt x="107424" y="8390"/>
                  </a:cubicBezTo>
                  <a:cubicBezTo>
                    <a:pt x="99438" y="4092"/>
                    <a:pt x="88009" y="0"/>
                    <a:pt x="72325" y="0"/>
                  </a:cubicBezTo>
                  <a:cubicBezTo>
                    <a:pt x="25398" y="0"/>
                    <a:pt x="0" y="38791"/>
                    <a:pt x="0" y="80548"/>
                  </a:cubicBezTo>
                  <a:cubicBezTo>
                    <a:pt x="0" y="122332"/>
                    <a:pt x="25398" y="161096"/>
                    <a:pt x="71460" y="161096"/>
                  </a:cubicBezTo>
                  <a:cubicBezTo>
                    <a:pt x="107616" y="161096"/>
                    <a:pt x="117742" y="140870"/>
                    <a:pt x="126771" y="140870"/>
                  </a:cubicBezTo>
                  <a:cubicBezTo>
                    <a:pt x="127635" y="140870"/>
                    <a:pt x="128294" y="141268"/>
                    <a:pt x="128733" y="141268"/>
                  </a:cubicBezTo>
                  <a:lnTo>
                    <a:pt x="130448" y="140430"/>
                  </a:lnTo>
                  <a:lnTo>
                    <a:pt x="111280" y="114135"/>
                  </a:lnTo>
                  <a:lnTo>
                    <a:pt x="109126" y="115453"/>
                  </a:lnTo>
                  <a:cubicBezTo>
                    <a:pt x="109331" y="116524"/>
                    <a:pt x="109578" y="117609"/>
                    <a:pt x="109578" y="118666"/>
                  </a:cubicBezTo>
                  <a:cubicBezTo>
                    <a:pt x="109578" y="129239"/>
                    <a:pt x="91055" y="140005"/>
                    <a:pt x="73176" y="139579"/>
                  </a:cubicBezTo>
                  <a:cubicBezTo>
                    <a:pt x="39161" y="138920"/>
                    <a:pt x="25398" y="110262"/>
                    <a:pt x="25398" y="80095"/>
                  </a:cubicBezTo>
                  <a:cubicBezTo>
                    <a:pt x="25398" y="50380"/>
                    <a:pt x="40039" y="21544"/>
                    <a:pt x="72545" y="21544"/>
                  </a:cubicBezTo>
                  <a:cubicBezTo>
                    <a:pt x="89765" y="21544"/>
                    <a:pt x="107424" y="30593"/>
                    <a:pt x="107424" y="38970"/>
                  </a:cubicBezTo>
                  <a:cubicBezTo>
                    <a:pt x="107424" y="40892"/>
                    <a:pt x="107836" y="42196"/>
                    <a:pt x="107424" y="43062"/>
                  </a:cubicBezTo>
                  <a:lnTo>
                    <a:pt x="109990" y="44146"/>
                  </a:lnTo>
                  <a:lnTo>
                    <a:pt x="127635" y="16588"/>
                  </a:lnTo>
                  <a:close/>
                  <a:moveTo>
                    <a:pt x="211788" y="142819"/>
                  </a:moveTo>
                  <a:lnTo>
                    <a:pt x="214368" y="143877"/>
                  </a:lnTo>
                  <a:cubicBezTo>
                    <a:pt x="215232" y="142819"/>
                    <a:pt x="216536" y="142366"/>
                    <a:pt x="217620" y="142160"/>
                  </a:cubicBezTo>
                  <a:cubicBezTo>
                    <a:pt x="219980" y="141927"/>
                    <a:pt x="237406" y="161096"/>
                    <a:pt x="277459" y="161096"/>
                  </a:cubicBezTo>
                  <a:cubicBezTo>
                    <a:pt x="311446" y="161096"/>
                    <a:pt x="334690" y="141502"/>
                    <a:pt x="334690" y="112432"/>
                  </a:cubicBezTo>
                  <a:cubicBezTo>
                    <a:pt x="334690" y="48458"/>
                    <a:pt x="241495" y="79655"/>
                    <a:pt x="241495" y="44805"/>
                  </a:cubicBezTo>
                  <a:cubicBezTo>
                    <a:pt x="241495" y="31445"/>
                    <a:pt x="249467" y="21544"/>
                    <a:pt x="273781" y="21544"/>
                  </a:cubicBezTo>
                  <a:cubicBezTo>
                    <a:pt x="292717" y="21544"/>
                    <a:pt x="315096" y="29715"/>
                    <a:pt x="315096" y="41153"/>
                  </a:cubicBezTo>
                  <a:cubicBezTo>
                    <a:pt x="315096" y="41977"/>
                    <a:pt x="315096" y="42855"/>
                    <a:pt x="314890" y="43487"/>
                  </a:cubicBezTo>
                  <a:lnTo>
                    <a:pt x="317676" y="44805"/>
                  </a:lnTo>
                  <a:lnTo>
                    <a:pt x="332755" y="12276"/>
                  </a:lnTo>
                  <a:lnTo>
                    <a:pt x="330615" y="11425"/>
                  </a:lnTo>
                  <a:cubicBezTo>
                    <a:pt x="328886" y="13347"/>
                    <a:pt x="326938" y="13786"/>
                    <a:pt x="325675" y="13786"/>
                  </a:cubicBezTo>
                  <a:cubicBezTo>
                    <a:pt x="323096" y="13786"/>
                    <a:pt x="318334" y="10326"/>
                    <a:pt x="310376" y="6880"/>
                  </a:cubicBezTo>
                  <a:cubicBezTo>
                    <a:pt x="302418" y="3433"/>
                    <a:pt x="291221" y="0"/>
                    <a:pt x="275085" y="0"/>
                  </a:cubicBezTo>
                  <a:cubicBezTo>
                    <a:pt x="241070" y="0"/>
                    <a:pt x="216961" y="16368"/>
                    <a:pt x="216961" y="45643"/>
                  </a:cubicBezTo>
                  <a:cubicBezTo>
                    <a:pt x="216961" y="107063"/>
                    <a:pt x="309306" y="74534"/>
                    <a:pt x="309306" y="113737"/>
                  </a:cubicBezTo>
                  <a:cubicBezTo>
                    <a:pt x="309306" y="131587"/>
                    <a:pt x="296367" y="139579"/>
                    <a:pt x="277651" y="139579"/>
                  </a:cubicBezTo>
                  <a:cubicBezTo>
                    <a:pt x="255916" y="139579"/>
                    <a:pt x="229654" y="127509"/>
                    <a:pt x="229654" y="116085"/>
                  </a:cubicBezTo>
                  <a:cubicBezTo>
                    <a:pt x="229654" y="115027"/>
                    <a:pt x="229654" y="113970"/>
                    <a:pt x="229859" y="112871"/>
                  </a:cubicBezTo>
                  <a:lnTo>
                    <a:pt x="227486" y="111567"/>
                  </a:lnTo>
                  <a:lnTo>
                    <a:pt x="211788" y="142819"/>
                  </a:lnTo>
                  <a:close/>
                  <a:moveTo>
                    <a:pt x="546067" y="16588"/>
                  </a:moveTo>
                  <a:lnTo>
                    <a:pt x="543913" y="15283"/>
                  </a:lnTo>
                  <a:cubicBezTo>
                    <a:pt x="543254" y="15942"/>
                    <a:pt x="541978" y="16794"/>
                    <a:pt x="540482" y="16794"/>
                  </a:cubicBezTo>
                  <a:cubicBezTo>
                    <a:pt x="538520" y="16794"/>
                    <a:pt x="533800" y="12715"/>
                    <a:pt x="525842" y="8390"/>
                  </a:cubicBezTo>
                  <a:cubicBezTo>
                    <a:pt x="517842" y="4092"/>
                    <a:pt x="506454" y="0"/>
                    <a:pt x="490756" y="0"/>
                  </a:cubicBezTo>
                  <a:cubicBezTo>
                    <a:pt x="443816" y="0"/>
                    <a:pt x="418418" y="38791"/>
                    <a:pt x="418418" y="80548"/>
                  </a:cubicBezTo>
                  <a:cubicBezTo>
                    <a:pt x="418418" y="122332"/>
                    <a:pt x="443816" y="161096"/>
                    <a:pt x="489892" y="161096"/>
                  </a:cubicBezTo>
                  <a:cubicBezTo>
                    <a:pt x="526048" y="161096"/>
                    <a:pt x="536160" y="140870"/>
                    <a:pt x="545189" y="140870"/>
                  </a:cubicBezTo>
                  <a:cubicBezTo>
                    <a:pt x="546067" y="140870"/>
                    <a:pt x="546698" y="141268"/>
                    <a:pt x="547137" y="141268"/>
                  </a:cubicBezTo>
                  <a:lnTo>
                    <a:pt x="548839" y="140430"/>
                  </a:lnTo>
                  <a:lnTo>
                    <a:pt x="529698" y="114135"/>
                  </a:lnTo>
                  <a:lnTo>
                    <a:pt x="527543" y="115453"/>
                  </a:lnTo>
                  <a:cubicBezTo>
                    <a:pt x="527749" y="116524"/>
                    <a:pt x="527955" y="117609"/>
                    <a:pt x="527955" y="118666"/>
                  </a:cubicBezTo>
                  <a:cubicBezTo>
                    <a:pt x="527955" y="129239"/>
                    <a:pt x="509472" y="140005"/>
                    <a:pt x="491621" y="139579"/>
                  </a:cubicBezTo>
                  <a:cubicBezTo>
                    <a:pt x="457606" y="138920"/>
                    <a:pt x="443816" y="110262"/>
                    <a:pt x="443816" y="80095"/>
                  </a:cubicBezTo>
                  <a:cubicBezTo>
                    <a:pt x="443816" y="50380"/>
                    <a:pt x="458456" y="21544"/>
                    <a:pt x="490976" y="21544"/>
                  </a:cubicBezTo>
                  <a:cubicBezTo>
                    <a:pt x="508196" y="21544"/>
                    <a:pt x="525842" y="30593"/>
                    <a:pt x="525842" y="38970"/>
                  </a:cubicBezTo>
                  <a:cubicBezTo>
                    <a:pt x="525842" y="40892"/>
                    <a:pt x="526240" y="42196"/>
                    <a:pt x="525842" y="43062"/>
                  </a:cubicBezTo>
                  <a:lnTo>
                    <a:pt x="528408" y="44146"/>
                  </a:lnTo>
                  <a:lnTo>
                    <a:pt x="546067" y="16588"/>
                  </a:lnTo>
                  <a:close/>
                </a:path>
              </a:pathLst>
            </a:custGeom>
            <a:solidFill>
              <a:srgbClr val="5E6A71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4D217254-8ECD-EDAB-54B7-78CA99772011}"/>
                </a:ext>
              </a:extLst>
            </p:cNvPr>
            <p:cNvSpPr/>
            <p:nvPr/>
          </p:nvSpPr>
          <p:spPr>
            <a:xfrm>
              <a:off x="8352653" y="362355"/>
              <a:ext cx="270002" cy="135627"/>
            </a:xfrm>
            <a:custGeom>
              <a:avLst/>
              <a:gdLst>
                <a:gd name="connsiteX0" fmla="*/ 920892 w 920891"/>
                <a:gd name="connsiteY0" fmla="*/ 462580 h 462580"/>
                <a:gd name="connsiteX1" fmla="*/ 899583 w 920891"/>
                <a:gd name="connsiteY1" fmla="*/ 449549 h 462580"/>
                <a:gd name="connsiteX2" fmla="*/ 21337 w 920891"/>
                <a:gd name="connsiteY2" fmla="*/ 22574 h 462580"/>
                <a:gd name="connsiteX3" fmla="*/ 0 w 920891"/>
                <a:gd name="connsiteY3" fmla="*/ 0 h 462580"/>
                <a:gd name="connsiteX4" fmla="*/ 920892 w 920891"/>
                <a:gd name="connsiteY4" fmla="*/ 0 h 462580"/>
                <a:gd name="connsiteX5" fmla="*/ 920892 w 920891"/>
                <a:gd name="connsiteY5" fmla="*/ 462580 h 462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0891" h="462580">
                  <a:moveTo>
                    <a:pt x="920892" y="462580"/>
                  </a:moveTo>
                  <a:cubicBezTo>
                    <a:pt x="920892" y="462553"/>
                    <a:pt x="900008" y="459298"/>
                    <a:pt x="899583" y="449549"/>
                  </a:cubicBezTo>
                  <a:cubicBezTo>
                    <a:pt x="880606" y="22574"/>
                    <a:pt x="841500" y="39148"/>
                    <a:pt x="21337" y="22574"/>
                  </a:cubicBezTo>
                  <a:cubicBezTo>
                    <a:pt x="5941" y="22245"/>
                    <a:pt x="0" y="0"/>
                    <a:pt x="0" y="0"/>
                  </a:cubicBezTo>
                  <a:lnTo>
                    <a:pt x="920892" y="0"/>
                  </a:lnTo>
                  <a:lnTo>
                    <a:pt x="920892" y="462580"/>
                  </a:lnTo>
                  <a:close/>
                </a:path>
              </a:pathLst>
            </a:custGeom>
            <a:solidFill>
              <a:srgbClr val="006778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D23261BA-2B23-603F-4C61-EADD733FFFF2}"/>
                </a:ext>
              </a:extLst>
            </p:cNvPr>
            <p:cNvSpPr/>
            <p:nvPr/>
          </p:nvSpPr>
          <p:spPr>
            <a:xfrm>
              <a:off x="8622657" y="226741"/>
              <a:ext cx="269998" cy="135627"/>
            </a:xfrm>
            <a:custGeom>
              <a:avLst/>
              <a:gdLst>
                <a:gd name="connsiteX0" fmla="*/ 0 w 920878"/>
                <a:gd name="connsiteY0" fmla="*/ 0 h 462580"/>
                <a:gd name="connsiteX1" fmla="*/ 21337 w 920878"/>
                <a:gd name="connsiteY1" fmla="*/ 13045 h 462580"/>
                <a:gd name="connsiteX2" fmla="*/ 899555 w 920878"/>
                <a:gd name="connsiteY2" fmla="*/ 440020 h 462580"/>
                <a:gd name="connsiteX3" fmla="*/ 920878 w 920878"/>
                <a:gd name="connsiteY3" fmla="*/ 462580 h 462580"/>
                <a:gd name="connsiteX4" fmla="*/ 0 w 920878"/>
                <a:gd name="connsiteY4" fmla="*/ 462580 h 462580"/>
                <a:gd name="connsiteX5" fmla="*/ 0 w 920878"/>
                <a:gd name="connsiteY5" fmla="*/ 0 h 462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0878" h="462580">
                  <a:moveTo>
                    <a:pt x="0" y="0"/>
                  </a:moveTo>
                  <a:cubicBezTo>
                    <a:pt x="0" y="28"/>
                    <a:pt x="20898" y="3295"/>
                    <a:pt x="21337" y="13045"/>
                  </a:cubicBezTo>
                  <a:cubicBezTo>
                    <a:pt x="40313" y="440020"/>
                    <a:pt x="79405" y="423432"/>
                    <a:pt x="899555" y="440020"/>
                  </a:cubicBezTo>
                  <a:cubicBezTo>
                    <a:pt x="914992" y="440336"/>
                    <a:pt x="920878" y="462580"/>
                    <a:pt x="920878" y="462580"/>
                  </a:cubicBezTo>
                  <a:lnTo>
                    <a:pt x="0" y="4625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30051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</p:grpSp>
    </p:spTree>
    <p:extLst>
      <p:ext uri="{BB962C8B-B14F-4D97-AF65-F5344CB8AC3E}">
        <p14:creationId xmlns:p14="http://schemas.microsoft.com/office/powerpoint/2010/main" val="3605262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for long titles">
    <p:bg>
      <p:bgPr>
        <a:solidFill>
          <a:srgbClr val="C8E0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2CD410D-72C0-E88B-CC93-4A4BF0B8DD7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08439" y="1"/>
            <a:ext cx="8183562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Drag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A9E770-FF34-BD2E-16F5-3C92209917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9436" y="2348880"/>
            <a:ext cx="10188564" cy="2880000"/>
          </a:xfrm>
          <a:solidFill>
            <a:schemeClr val="bg1"/>
          </a:solidFill>
        </p:spPr>
        <p:txBody>
          <a:bodyPr lIns="360000" tIns="216000" rIns="360000" bIns="1080000" anchor="b" anchorCtr="0">
            <a:normAutofit/>
          </a:bodyPr>
          <a:lstStyle>
            <a:lvl1pPr algn="l">
              <a:defRPr sz="35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9B0C3A-9107-0933-8B47-541221241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00" y="4293000"/>
            <a:ext cx="9432000" cy="72008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244C69-E1C5-7D27-0EE5-095D48F88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B0E6E-1C96-4CB7-99F9-994DCA6D5ED3}" type="datetime1">
              <a:rPr lang="fi-FI" smtClean="0"/>
              <a:t>5.2.2026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98C187-0C4E-639A-3C86-AD6C849D4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0BA876-7477-C261-BC9E-F8FBA1EBD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C428C0-688E-7B47-BEB3-B3163919E89C}"/>
              </a:ext>
            </a:extLst>
          </p:cNvPr>
          <p:cNvSpPr/>
          <p:nvPr userDrawn="1"/>
        </p:nvSpPr>
        <p:spPr>
          <a:xfrm>
            <a:off x="983432" y="2348880"/>
            <a:ext cx="36000" cy="288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16000" rIns="180000" bIns="216000"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94B1EE6-7356-4490-EA72-AD2EAAC8CC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30911" y="890894"/>
            <a:ext cx="1584176" cy="1007542"/>
            <a:chOff x="8352653" y="226741"/>
            <a:chExt cx="540002" cy="343443"/>
          </a:xfrm>
        </p:grpSpPr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21FF6FC7-8905-C976-C344-54265FD1FC9B}"/>
                </a:ext>
              </a:extLst>
            </p:cNvPr>
            <p:cNvSpPr/>
            <p:nvPr/>
          </p:nvSpPr>
          <p:spPr>
            <a:xfrm>
              <a:off x="8541219" y="522951"/>
              <a:ext cx="160917" cy="47233"/>
            </a:xfrm>
            <a:custGeom>
              <a:avLst/>
              <a:gdLst>
                <a:gd name="connsiteX0" fmla="*/ 127635 w 548838"/>
                <a:gd name="connsiteY0" fmla="*/ 16588 h 161095"/>
                <a:gd name="connsiteX1" fmla="*/ 125495 w 548838"/>
                <a:gd name="connsiteY1" fmla="*/ 15283 h 161095"/>
                <a:gd name="connsiteX2" fmla="*/ 122051 w 548838"/>
                <a:gd name="connsiteY2" fmla="*/ 16794 h 161095"/>
                <a:gd name="connsiteX3" fmla="*/ 107424 w 548838"/>
                <a:gd name="connsiteY3" fmla="*/ 8390 h 161095"/>
                <a:gd name="connsiteX4" fmla="*/ 72325 w 548838"/>
                <a:gd name="connsiteY4" fmla="*/ 0 h 161095"/>
                <a:gd name="connsiteX5" fmla="*/ 0 w 548838"/>
                <a:gd name="connsiteY5" fmla="*/ 80548 h 161095"/>
                <a:gd name="connsiteX6" fmla="*/ 71460 w 548838"/>
                <a:gd name="connsiteY6" fmla="*/ 161096 h 161095"/>
                <a:gd name="connsiteX7" fmla="*/ 126771 w 548838"/>
                <a:gd name="connsiteY7" fmla="*/ 140870 h 161095"/>
                <a:gd name="connsiteX8" fmla="*/ 128733 w 548838"/>
                <a:gd name="connsiteY8" fmla="*/ 141268 h 161095"/>
                <a:gd name="connsiteX9" fmla="*/ 130448 w 548838"/>
                <a:gd name="connsiteY9" fmla="*/ 140430 h 161095"/>
                <a:gd name="connsiteX10" fmla="*/ 111280 w 548838"/>
                <a:gd name="connsiteY10" fmla="*/ 114135 h 161095"/>
                <a:gd name="connsiteX11" fmla="*/ 109126 w 548838"/>
                <a:gd name="connsiteY11" fmla="*/ 115453 h 161095"/>
                <a:gd name="connsiteX12" fmla="*/ 109578 w 548838"/>
                <a:gd name="connsiteY12" fmla="*/ 118666 h 161095"/>
                <a:gd name="connsiteX13" fmla="*/ 73176 w 548838"/>
                <a:gd name="connsiteY13" fmla="*/ 139579 h 161095"/>
                <a:gd name="connsiteX14" fmla="*/ 25398 w 548838"/>
                <a:gd name="connsiteY14" fmla="*/ 80095 h 161095"/>
                <a:gd name="connsiteX15" fmla="*/ 72545 w 548838"/>
                <a:gd name="connsiteY15" fmla="*/ 21544 h 161095"/>
                <a:gd name="connsiteX16" fmla="*/ 107424 w 548838"/>
                <a:gd name="connsiteY16" fmla="*/ 38970 h 161095"/>
                <a:gd name="connsiteX17" fmla="*/ 107424 w 548838"/>
                <a:gd name="connsiteY17" fmla="*/ 43062 h 161095"/>
                <a:gd name="connsiteX18" fmla="*/ 109990 w 548838"/>
                <a:gd name="connsiteY18" fmla="*/ 44146 h 161095"/>
                <a:gd name="connsiteX19" fmla="*/ 127635 w 548838"/>
                <a:gd name="connsiteY19" fmla="*/ 16588 h 161095"/>
                <a:gd name="connsiteX20" fmla="*/ 211788 w 548838"/>
                <a:gd name="connsiteY20" fmla="*/ 142819 h 161095"/>
                <a:gd name="connsiteX21" fmla="*/ 214368 w 548838"/>
                <a:gd name="connsiteY21" fmla="*/ 143877 h 161095"/>
                <a:gd name="connsiteX22" fmla="*/ 217620 w 548838"/>
                <a:gd name="connsiteY22" fmla="*/ 142160 h 161095"/>
                <a:gd name="connsiteX23" fmla="*/ 277459 w 548838"/>
                <a:gd name="connsiteY23" fmla="*/ 161096 h 161095"/>
                <a:gd name="connsiteX24" fmla="*/ 334690 w 548838"/>
                <a:gd name="connsiteY24" fmla="*/ 112432 h 161095"/>
                <a:gd name="connsiteX25" fmla="*/ 241495 w 548838"/>
                <a:gd name="connsiteY25" fmla="*/ 44805 h 161095"/>
                <a:gd name="connsiteX26" fmla="*/ 273781 w 548838"/>
                <a:gd name="connsiteY26" fmla="*/ 21544 h 161095"/>
                <a:gd name="connsiteX27" fmla="*/ 315096 w 548838"/>
                <a:gd name="connsiteY27" fmla="*/ 41153 h 161095"/>
                <a:gd name="connsiteX28" fmla="*/ 314890 w 548838"/>
                <a:gd name="connsiteY28" fmla="*/ 43487 h 161095"/>
                <a:gd name="connsiteX29" fmla="*/ 317676 w 548838"/>
                <a:gd name="connsiteY29" fmla="*/ 44805 h 161095"/>
                <a:gd name="connsiteX30" fmla="*/ 332755 w 548838"/>
                <a:gd name="connsiteY30" fmla="*/ 12276 h 161095"/>
                <a:gd name="connsiteX31" fmla="*/ 330615 w 548838"/>
                <a:gd name="connsiteY31" fmla="*/ 11425 h 161095"/>
                <a:gd name="connsiteX32" fmla="*/ 325675 w 548838"/>
                <a:gd name="connsiteY32" fmla="*/ 13786 h 161095"/>
                <a:gd name="connsiteX33" fmla="*/ 310376 w 548838"/>
                <a:gd name="connsiteY33" fmla="*/ 6880 h 161095"/>
                <a:gd name="connsiteX34" fmla="*/ 275085 w 548838"/>
                <a:gd name="connsiteY34" fmla="*/ 0 h 161095"/>
                <a:gd name="connsiteX35" fmla="*/ 216961 w 548838"/>
                <a:gd name="connsiteY35" fmla="*/ 45643 h 161095"/>
                <a:gd name="connsiteX36" fmla="*/ 309306 w 548838"/>
                <a:gd name="connsiteY36" fmla="*/ 113737 h 161095"/>
                <a:gd name="connsiteX37" fmla="*/ 277651 w 548838"/>
                <a:gd name="connsiteY37" fmla="*/ 139579 h 161095"/>
                <a:gd name="connsiteX38" fmla="*/ 229654 w 548838"/>
                <a:gd name="connsiteY38" fmla="*/ 116085 h 161095"/>
                <a:gd name="connsiteX39" fmla="*/ 229859 w 548838"/>
                <a:gd name="connsiteY39" fmla="*/ 112871 h 161095"/>
                <a:gd name="connsiteX40" fmla="*/ 227486 w 548838"/>
                <a:gd name="connsiteY40" fmla="*/ 111567 h 161095"/>
                <a:gd name="connsiteX41" fmla="*/ 211788 w 548838"/>
                <a:gd name="connsiteY41" fmla="*/ 142819 h 161095"/>
                <a:gd name="connsiteX42" fmla="*/ 546067 w 548838"/>
                <a:gd name="connsiteY42" fmla="*/ 16588 h 161095"/>
                <a:gd name="connsiteX43" fmla="*/ 543913 w 548838"/>
                <a:gd name="connsiteY43" fmla="*/ 15283 h 161095"/>
                <a:gd name="connsiteX44" fmla="*/ 540482 w 548838"/>
                <a:gd name="connsiteY44" fmla="*/ 16794 h 161095"/>
                <a:gd name="connsiteX45" fmla="*/ 525842 w 548838"/>
                <a:gd name="connsiteY45" fmla="*/ 8390 h 161095"/>
                <a:gd name="connsiteX46" fmla="*/ 490756 w 548838"/>
                <a:gd name="connsiteY46" fmla="*/ 0 h 161095"/>
                <a:gd name="connsiteX47" fmla="*/ 418418 w 548838"/>
                <a:gd name="connsiteY47" fmla="*/ 80548 h 161095"/>
                <a:gd name="connsiteX48" fmla="*/ 489892 w 548838"/>
                <a:gd name="connsiteY48" fmla="*/ 161096 h 161095"/>
                <a:gd name="connsiteX49" fmla="*/ 545189 w 548838"/>
                <a:gd name="connsiteY49" fmla="*/ 140870 h 161095"/>
                <a:gd name="connsiteX50" fmla="*/ 547137 w 548838"/>
                <a:gd name="connsiteY50" fmla="*/ 141268 h 161095"/>
                <a:gd name="connsiteX51" fmla="*/ 548839 w 548838"/>
                <a:gd name="connsiteY51" fmla="*/ 140430 h 161095"/>
                <a:gd name="connsiteX52" fmla="*/ 529698 w 548838"/>
                <a:gd name="connsiteY52" fmla="*/ 114135 h 161095"/>
                <a:gd name="connsiteX53" fmla="*/ 527543 w 548838"/>
                <a:gd name="connsiteY53" fmla="*/ 115453 h 161095"/>
                <a:gd name="connsiteX54" fmla="*/ 527955 w 548838"/>
                <a:gd name="connsiteY54" fmla="*/ 118666 h 161095"/>
                <a:gd name="connsiteX55" fmla="*/ 491621 w 548838"/>
                <a:gd name="connsiteY55" fmla="*/ 139579 h 161095"/>
                <a:gd name="connsiteX56" fmla="*/ 443816 w 548838"/>
                <a:gd name="connsiteY56" fmla="*/ 80095 h 161095"/>
                <a:gd name="connsiteX57" fmla="*/ 490976 w 548838"/>
                <a:gd name="connsiteY57" fmla="*/ 21544 h 161095"/>
                <a:gd name="connsiteX58" fmla="*/ 525842 w 548838"/>
                <a:gd name="connsiteY58" fmla="*/ 38970 h 161095"/>
                <a:gd name="connsiteX59" fmla="*/ 525842 w 548838"/>
                <a:gd name="connsiteY59" fmla="*/ 43062 h 161095"/>
                <a:gd name="connsiteX60" fmla="*/ 528408 w 548838"/>
                <a:gd name="connsiteY60" fmla="*/ 44146 h 161095"/>
                <a:gd name="connsiteX61" fmla="*/ 546067 w 548838"/>
                <a:gd name="connsiteY61" fmla="*/ 16588 h 161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48838" h="161095">
                  <a:moveTo>
                    <a:pt x="127635" y="16588"/>
                  </a:moveTo>
                  <a:lnTo>
                    <a:pt x="125495" y="15283"/>
                  </a:lnTo>
                  <a:cubicBezTo>
                    <a:pt x="124836" y="15942"/>
                    <a:pt x="123547" y="16794"/>
                    <a:pt x="122051" y="16794"/>
                  </a:cubicBezTo>
                  <a:cubicBezTo>
                    <a:pt x="120103" y="16794"/>
                    <a:pt x="115369" y="12715"/>
                    <a:pt x="107424" y="8390"/>
                  </a:cubicBezTo>
                  <a:cubicBezTo>
                    <a:pt x="99438" y="4092"/>
                    <a:pt x="88009" y="0"/>
                    <a:pt x="72325" y="0"/>
                  </a:cubicBezTo>
                  <a:cubicBezTo>
                    <a:pt x="25398" y="0"/>
                    <a:pt x="0" y="38791"/>
                    <a:pt x="0" y="80548"/>
                  </a:cubicBezTo>
                  <a:cubicBezTo>
                    <a:pt x="0" y="122332"/>
                    <a:pt x="25398" y="161096"/>
                    <a:pt x="71460" y="161096"/>
                  </a:cubicBezTo>
                  <a:cubicBezTo>
                    <a:pt x="107616" y="161096"/>
                    <a:pt x="117742" y="140870"/>
                    <a:pt x="126771" y="140870"/>
                  </a:cubicBezTo>
                  <a:cubicBezTo>
                    <a:pt x="127635" y="140870"/>
                    <a:pt x="128294" y="141268"/>
                    <a:pt x="128733" y="141268"/>
                  </a:cubicBezTo>
                  <a:lnTo>
                    <a:pt x="130448" y="140430"/>
                  </a:lnTo>
                  <a:lnTo>
                    <a:pt x="111280" y="114135"/>
                  </a:lnTo>
                  <a:lnTo>
                    <a:pt x="109126" y="115453"/>
                  </a:lnTo>
                  <a:cubicBezTo>
                    <a:pt x="109331" y="116524"/>
                    <a:pt x="109578" y="117609"/>
                    <a:pt x="109578" y="118666"/>
                  </a:cubicBezTo>
                  <a:cubicBezTo>
                    <a:pt x="109578" y="129239"/>
                    <a:pt x="91055" y="140005"/>
                    <a:pt x="73176" y="139579"/>
                  </a:cubicBezTo>
                  <a:cubicBezTo>
                    <a:pt x="39161" y="138920"/>
                    <a:pt x="25398" y="110262"/>
                    <a:pt x="25398" y="80095"/>
                  </a:cubicBezTo>
                  <a:cubicBezTo>
                    <a:pt x="25398" y="50380"/>
                    <a:pt x="40039" y="21544"/>
                    <a:pt x="72545" y="21544"/>
                  </a:cubicBezTo>
                  <a:cubicBezTo>
                    <a:pt x="89765" y="21544"/>
                    <a:pt x="107424" y="30593"/>
                    <a:pt x="107424" y="38970"/>
                  </a:cubicBezTo>
                  <a:cubicBezTo>
                    <a:pt x="107424" y="40892"/>
                    <a:pt x="107836" y="42196"/>
                    <a:pt x="107424" y="43062"/>
                  </a:cubicBezTo>
                  <a:lnTo>
                    <a:pt x="109990" y="44146"/>
                  </a:lnTo>
                  <a:lnTo>
                    <a:pt x="127635" y="16588"/>
                  </a:lnTo>
                  <a:close/>
                  <a:moveTo>
                    <a:pt x="211788" y="142819"/>
                  </a:moveTo>
                  <a:lnTo>
                    <a:pt x="214368" y="143877"/>
                  </a:lnTo>
                  <a:cubicBezTo>
                    <a:pt x="215232" y="142819"/>
                    <a:pt x="216536" y="142366"/>
                    <a:pt x="217620" y="142160"/>
                  </a:cubicBezTo>
                  <a:cubicBezTo>
                    <a:pt x="219980" y="141927"/>
                    <a:pt x="237406" y="161096"/>
                    <a:pt x="277459" y="161096"/>
                  </a:cubicBezTo>
                  <a:cubicBezTo>
                    <a:pt x="311446" y="161096"/>
                    <a:pt x="334690" y="141502"/>
                    <a:pt x="334690" y="112432"/>
                  </a:cubicBezTo>
                  <a:cubicBezTo>
                    <a:pt x="334690" y="48458"/>
                    <a:pt x="241495" y="79655"/>
                    <a:pt x="241495" y="44805"/>
                  </a:cubicBezTo>
                  <a:cubicBezTo>
                    <a:pt x="241495" y="31445"/>
                    <a:pt x="249467" y="21544"/>
                    <a:pt x="273781" y="21544"/>
                  </a:cubicBezTo>
                  <a:cubicBezTo>
                    <a:pt x="292717" y="21544"/>
                    <a:pt x="315096" y="29715"/>
                    <a:pt x="315096" y="41153"/>
                  </a:cubicBezTo>
                  <a:cubicBezTo>
                    <a:pt x="315096" y="41977"/>
                    <a:pt x="315096" y="42855"/>
                    <a:pt x="314890" y="43487"/>
                  </a:cubicBezTo>
                  <a:lnTo>
                    <a:pt x="317676" y="44805"/>
                  </a:lnTo>
                  <a:lnTo>
                    <a:pt x="332755" y="12276"/>
                  </a:lnTo>
                  <a:lnTo>
                    <a:pt x="330615" y="11425"/>
                  </a:lnTo>
                  <a:cubicBezTo>
                    <a:pt x="328886" y="13347"/>
                    <a:pt x="326938" y="13786"/>
                    <a:pt x="325675" y="13786"/>
                  </a:cubicBezTo>
                  <a:cubicBezTo>
                    <a:pt x="323096" y="13786"/>
                    <a:pt x="318334" y="10326"/>
                    <a:pt x="310376" y="6880"/>
                  </a:cubicBezTo>
                  <a:cubicBezTo>
                    <a:pt x="302418" y="3433"/>
                    <a:pt x="291221" y="0"/>
                    <a:pt x="275085" y="0"/>
                  </a:cubicBezTo>
                  <a:cubicBezTo>
                    <a:pt x="241070" y="0"/>
                    <a:pt x="216961" y="16368"/>
                    <a:pt x="216961" y="45643"/>
                  </a:cubicBezTo>
                  <a:cubicBezTo>
                    <a:pt x="216961" y="107063"/>
                    <a:pt x="309306" y="74534"/>
                    <a:pt x="309306" y="113737"/>
                  </a:cubicBezTo>
                  <a:cubicBezTo>
                    <a:pt x="309306" y="131587"/>
                    <a:pt x="296367" y="139579"/>
                    <a:pt x="277651" y="139579"/>
                  </a:cubicBezTo>
                  <a:cubicBezTo>
                    <a:pt x="255916" y="139579"/>
                    <a:pt x="229654" y="127509"/>
                    <a:pt x="229654" y="116085"/>
                  </a:cubicBezTo>
                  <a:cubicBezTo>
                    <a:pt x="229654" y="115027"/>
                    <a:pt x="229654" y="113970"/>
                    <a:pt x="229859" y="112871"/>
                  </a:cubicBezTo>
                  <a:lnTo>
                    <a:pt x="227486" y="111567"/>
                  </a:lnTo>
                  <a:lnTo>
                    <a:pt x="211788" y="142819"/>
                  </a:lnTo>
                  <a:close/>
                  <a:moveTo>
                    <a:pt x="546067" y="16588"/>
                  </a:moveTo>
                  <a:lnTo>
                    <a:pt x="543913" y="15283"/>
                  </a:lnTo>
                  <a:cubicBezTo>
                    <a:pt x="543254" y="15942"/>
                    <a:pt x="541978" y="16794"/>
                    <a:pt x="540482" y="16794"/>
                  </a:cubicBezTo>
                  <a:cubicBezTo>
                    <a:pt x="538520" y="16794"/>
                    <a:pt x="533800" y="12715"/>
                    <a:pt x="525842" y="8390"/>
                  </a:cubicBezTo>
                  <a:cubicBezTo>
                    <a:pt x="517842" y="4092"/>
                    <a:pt x="506454" y="0"/>
                    <a:pt x="490756" y="0"/>
                  </a:cubicBezTo>
                  <a:cubicBezTo>
                    <a:pt x="443816" y="0"/>
                    <a:pt x="418418" y="38791"/>
                    <a:pt x="418418" y="80548"/>
                  </a:cubicBezTo>
                  <a:cubicBezTo>
                    <a:pt x="418418" y="122332"/>
                    <a:pt x="443816" y="161096"/>
                    <a:pt x="489892" y="161096"/>
                  </a:cubicBezTo>
                  <a:cubicBezTo>
                    <a:pt x="526048" y="161096"/>
                    <a:pt x="536160" y="140870"/>
                    <a:pt x="545189" y="140870"/>
                  </a:cubicBezTo>
                  <a:cubicBezTo>
                    <a:pt x="546067" y="140870"/>
                    <a:pt x="546698" y="141268"/>
                    <a:pt x="547137" y="141268"/>
                  </a:cubicBezTo>
                  <a:lnTo>
                    <a:pt x="548839" y="140430"/>
                  </a:lnTo>
                  <a:lnTo>
                    <a:pt x="529698" y="114135"/>
                  </a:lnTo>
                  <a:lnTo>
                    <a:pt x="527543" y="115453"/>
                  </a:lnTo>
                  <a:cubicBezTo>
                    <a:pt x="527749" y="116524"/>
                    <a:pt x="527955" y="117609"/>
                    <a:pt x="527955" y="118666"/>
                  </a:cubicBezTo>
                  <a:cubicBezTo>
                    <a:pt x="527955" y="129239"/>
                    <a:pt x="509472" y="140005"/>
                    <a:pt x="491621" y="139579"/>
                  </a:cubicBezTo>
                  <a:cubicBezTo>
                    <a:pt x="457606" y="138920"/>
                    <a:pt x="443816" y="110262"/>
                    <a:pt x="443816" y="80095"/>
                  </a:cubicBezTo>
                  <a:cubicBezTo>
                    <a:pt x="443816" y="50380"/>
                    <a:pt x="458456" y="21544"/>
                    <a:pt x="490976" y="21544"/>
                  </a:cubicBezTo>
                  <a:cubicBezTo>
                    <a:pt x="508196" y="21544"/>
                    <a:pt x="525842" y="30593"/>
                    <a:pt x="525842" y="38970"/>
                  </a:cubicBezTo>
                  <a:cubicBezTo>
                    <a:pt x="525842" y="40892"/>
                    <a:pt x="526240" y="42196"/>
                    <a:pt x="525842" y="43062"/>
                  </a:cubicBezTo>
                  <a:lnTo>
                    <a:pt x="528408" y="44146"/>
                  </a:lnTo>
                  <a:lnTo>
                    <a:pt x="546067" y="16588"/>
                  </a:lnTo>
                  <a:close/>
                </a:path>
              </a:pathLst>
            </a:custGeom>
            <a:solidFill>
              <a:srgbClr val="5E6A71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67159C96-2D1B-5A18-7AF1-C44FEF888B36}"/>
                </a:ext>
              </a:extLst>
            </p:cNvPr>
            <p:cNvSpPr/>
            <p:nvPr/>
          </p:nvSpPr>
          <p:spPr>
            <a:xfrm>
              <a:off x="8352653" y="362355"/>
              <a:ext cx="270002" cy="135627"/>
            </a:xfrm>
            <a:custGeom>
              <a:avLst/>
              <a:gdLst>
                <a:gd name="connsiteX0" fmla="*/ 920892 w 920891"/>
                <a:gd name="connsiteY0" fmla="*/ 462580 h 462580"/>
                <a:gd name="connsiteX1" fmla="*/ 899583 w 920891"/>
                <a:gd name="connsiteY1" fmla="*/ 449549 h 462580"/>
                <a:gd name="connsiteX2" fmla="*/ 21337 w 920891"/>
                <a:gd name="connsiteY2" fmla="*/ 22574 h 462580"/>
                <a:gd name="connsiteX3" fmla="*/ 0 w 920891"/>
                <a:gd name="connsiteY3" fmla="*/ 0 h 462580"/>
                <a:gd name="connsiteX4" fmla="*/ 920892 w 920891"/>
                <a:gd name="connsiteY4" fmla="*/ 0 h 462580"/>
                <a:gd name="connsiteX5" fmla="*/ 920892 w 920891"/>
                <a:gd name="connsiteY5" fmla="*/ 462580 h 462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0891" h="462580">
                  <a:moveTo>
                    <a:pt x="920892" y="462580"/>
                  </a:moveTo>
                  <a:cubicBezTo>
                    <a:pt x="920892" y="462553"/>
                    <a:pt x="900008" y="459298"/>
                    <a:pt x="899583" y="449549"/>
                  </a:cubicBezTo>
                  <a:cubicBezTo>
                    <a:pt x="880606" y="22574"/>
                    <a:pt x="841500" y="39148"/>
                    <a:pt x="21337" y="22574"/>
                  </a:cubicBezTo>
                  <a:cubicBezTo>
                    <a:pt x="5941" y="22245"/>
                    <a:pt x="0" y="0"/>
                    <a:pt x="0" y="0"/>
                  </a:cubicBezTo>
                  <a:lnTo>
                    <a:pt x="920892" y="0"/>
                  </a:lnTo>
                  <a:lnTo>
                    <a:pt x="920892" y="462580"/>
                  </a:lnTo>
                  <a:close/>
                </a:path>
              </a:pathLst>
            </a:custGeom>
            <a:solidFill>
              <a:srgbClr val="006778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97EF4919-D479-E2C3-F377-A5A8CBC641CD}"/>
                </a:ext>
              </a:extLst>
            </p:cNvPr>
            <p:cNvSpPr/>
            <p:nvPr/>
          </p:nvSpPr>
          <p:spPr>
            <a:xfrm>
              <a:off x="8622657" y="226741"/>
              <a:ext cx="269998" cy="135627"/>
            </a:xfrm>
            <a:custGeom>
              <a:avLst/>
              <a:gdLst>
                <a:gd name="connsiteX0" fmla="*/ 0 w 920878"/>
                <a:gd name="connsiteY0" fmla="*/ 0 h 462580"/>
                <a:gd name="connsiteX1" fmla="*/ 21337 w 920878"/>
                <a:gd name="connsiteY1" fmla="*/ 13045 h 462580"/>
                <a:gd name="connsiteX2" fmla="*/ 899555 w 920878"/>
                <a:gd name="connsiteY2" fmla="*/ 440020 h 462580"/>
                <a:gd name="connsiteX3" fmla="*/ 920878 w 920878"/>
                <a:gd name="connsiteY3" fmla="*/ 462580 h 462580"/>
                <a:gd name="connsiteX4" fmla="*/ 0 w 920878"/>
                <a:gd name="connsiteY4" fmla="*/ 462580 h 462580"/>
                <a:gd name="connsiteX5" fmla="*/ 0 w 920878"/>
                <a:gd name="connsiteY5" fmla="*/ 0 h 462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0878" h="462580">
                  <a:moveTo>
                    <a:pt x="0" y="0"/>
                  </a:moveTo>
                  <a:cubicBezTo>
                    <a:pt x="0" y="28"/>
                    <a:pt x="20898" y="3295"/>
                    <a:pt x="21337" y="13045"/>
                  </a:cubicBezTo>
                  <a:cubicBezTo>
                    <a:pt x="40313" y="440020"/>
                    <a:pt x="79405" y="423432"/>
                    <a:pt x="899555" y="440020"/>
                  </a:cubicBezTo>
                  <a:cubicBezTo>
                    <a:pt x="914992" y="440336"/>
                    <a:pt x="920878" y="462580"/>
                    <a:pt x="920878" y="462580"/>
                  </a:cubicBezTo>
                  <a:lnTo>
                    <a:pt x="0" y="4625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30051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</p:grpSp>
    </p:spTree>
    <p:extLst>
      <p:ext uri="{BB962C8B-B14F-4D97-AF65-F5344CB8AC3E}">
        <p14:creationId xmlns:p14="http://schemas.microsoft.com/office/powerpoint/2010/main" val="216897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D97A2-A355-C385-0C52-E7A67812F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6D1DD-4FF9-8FE0-CF9C-FE98AB5B5A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0982F5-6CE7-7C21-FA84-92F05A3E5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AFA02-03FD-4901-AFE1-E05E8C377B58}" type="datetime1">
              <a:rPr lang="fi-FI" smtClean="0"/>
              <a:t>5.2.2026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895986-860F-1759-E8AD-47E27FA10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160B0F-735F-BF81-4193-B90A0FA9D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3809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1">
    <p:bg>
      <p:bgPr>
        <a:solidFill>
          <a:srgbClr val="C8E0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DB72EB67-721F-4A70-400B-71FA75E369A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83337" y="1"/>
            <a:ext cx="5808663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Click icon or drag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F08357-973D-BEC9-0A4E-BB0D43D14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1341438"/>
            <a:ext cx="5257800" cy="1871562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9E2C8B-A72E-FAC8-228C-0627F81FA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3429000"/>
            <a:ext cx="5257800" cy="28077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C8D47E-E194-16F2-111A-924F7C6D2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2FB6D-487C-4E33-98D1-E3669CF3621D}" type="datetime1">
              <a:rPr lang="fi-FI" smtClean="0"/>
              <a:t>5.2.2026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182F7-3A5D-7407-F600-FEDFA67E3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5A8F4-EE59-5B2E-0695-814A11324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23847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2">
    <p:bg>
      <p:bgPr>
        <a:solidFill>
          <a:srgbClr val="C8E0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0220BCE-CFA3-9F50-DF3F-38459F87C88F}"/>
              </a:ext>
            </a:extLst>
          </p:cNvPr>
          <p:cNvSpPr/>
          <p:nvPr userDrawn="1"/>
        </p:nvSpPr>
        <p:spPr>
          <a:xfrm>
            <a:off x="0" y="3357000"/>
            <a:ext cx="6383338" cy="350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16000" rIns="180000" bIns="216000"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DB72EB67-721F-4A70-400B-71FA75E369A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83337" y="1"/>
            <a:ext cx="5808663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Click icon or drag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F08357-973D-BEC9-0A4E-BB0D43D14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1341438"/>
            <a:ext cx="5257800" cy="1871562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9E2C8B-A72E-FAC8-228C-0627F81FA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3429000"/>
            <a:ext cx="5257800" cy="28077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C8D47E-E194-16F2-111A-924F7C6D2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EDCBF-86F3-4372-AF1F-1E99EED98867}" type="datetime1">
              <a:rPr lang="fi-FI" smtClean="0"/>
              <a:t>5.2.2026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182F7-3A5D-7407-F600-FEDFA67E3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5A8F4-EE59-5B2E-0695-814A11324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36697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section header">
    <p:bg>
      <p:bgPr>
        <a:solidFill>
          <a:srgbClr val="C8E0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08357-973D-BEC9-0A4E-BB0D43D14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1341438"/>
            <a:ext cx="11090274" cy="1871562"/>
          </a:xfrm>
        </p:spPr>
        <p:txBody>
          <a:bodyPr anchor="b">
            <a:normAutofit/>
          </a:bodyPr>
          <a:lstStyle>
            <a:lvl1pPr algn="l">
              <a:defRPr sz="35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9E2C8B-A72E-FAC8-228C-0627F81FA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3429000"/>
            <a:ext cx="11090274" cy="28077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C8D47E-E194-16F2-111A-924F7C6D2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F038C-8588-49EA-8644-6C9B73B12D7D}" type="datetime1">
              <a:rPr lang="fi-FI" smtClean="0"/>
              <a:t>5.2.2026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182F7-3A5D-7407-F600-FEDFA67E3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5A8F4-EE59-5B2E-0695-814A11324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771703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on solid background">
    <p:bg>
      <p:bgPr>
        <a:solidFill>
          <a:srgbClr val="C8E0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08357-973D-BEC9-0A4E-BB0D43D14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0000" y="2349000"/>
            <a:ext cx="7632000" cy="2160000"/>
          </a:xfrm>
          <a:solidFill>
            <a:schemeClr val="bg1"/>
          </a:solidFill>
        </p:spPr>
        <p:txBody>
          <a:bodyPr lIns="360000" tIns="216000" rIns="360000" bIns="216000" anchor="ctr" anchorCtr="0">
            <a:normAutofit/>
          </a:bodyPr>
          <a:lstStyle>
            <a:lvl1pPr algn="ctr">
              <a:lnSpc>
                <a:spcPct val="100000"/>
              </a:lnSpc>
              <a:defRPr sz="31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C8D47E-E194-16F2-111A-924F7C6D2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B1E61-2D40-47AB-8717-C42EDB2748CE}" type="datetime1">
              <a:rPr lang="fi-FI" smtClean="0"/>
              <a:t>5.2.2026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182F7-3A5D-7407-F600-FEDFA67E3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5A8F4-EE59-5B2E-0695-814A11324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216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section header">
    <p:bg>
      <p:bgPr>
        <a:solidFill>
          <a:srgbClr val="FFEE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08357-973D-BEC9-0A4E-BB0D43D14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1341438"/>
            <a:ext cx="11090274" cy="1871562"/>
          </a:xfrm>
        </p:spPr>
        <p:txBody>
          <a:bodyPr anchor="b">
            <a:normAutofit/>
          </a:bodyPr>
          <a:lstStyle>
            <a:lvl1pPr algn="l">
              <a:defRPr sz="35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9E2C8B-A72E-FAC8-228C-0627F81FA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3429000"/>
            <a:ext cx="11090274" cy="28077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C8D47E-E194-16F2-111A-924F7C6D2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F038C-8588-49EA-8644-6C9B73B12D7D}" type="datetime1">
              <a:rPr lang="fi-FI" smtClean="0"/>
              <a:t>5.2.2026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182F7-3A5D-7407-F600-FEDFA67E3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5A8F4-EE59-5B2E-0695-814A11324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12661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on dark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4">
            <a:extLst>
              <a:ext uri="{FF2B5EF4-FFF2-40B4-BE49-F238E27FC236}">
                <a16:creationId xmlns:a16="http://schemas.microsoft.com/office/drawing/2014/main" id="{06466ED7-AF83-93B2-0032-D98DE6AAD08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12192001" cy="6858000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Drag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F08357-973D-BEC9-0A4E-BB0D43D14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0000" y="2349000"/>
            <a:ext cx="7632000" cy="2160000"/>
          </a:xfrm>
          <a:solidFill>
            <a:schemeClr val="bg1"/>
          </a:solidFill>
        </p:spPr>
        <p:txBody>
          <a:bodyPr lIns="360000" tIns="216000" rIns="360000" bIns="216000" anchor="ctr" anchorCtr="0">
            <a:normAutofit/>
          </a:bodyPr>
          <a:lstStyle>
            <a:lvl1pPr algn="ctr">
              <a:lnSpc>
                <a:spcPct val="100000"/>
              </a:lnSpc>
              <a:defRPr sz="31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C8D47E-E194-16F2-111A-924F7C6D2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7D74A-A6E8-42ED-BC4E-DB70615C3F17}" type="datetime1">
              <a:rPr lang="fi-FI" smtClean="0"/>
              <a:t>5.2.2026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182F7-3A5D-7407-F600-FEDFA67E3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5A8F4-EE59-5B2E-0695-814A11324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02C194C-90A2-478A-B8E8-1C7BF1D1CCF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505383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on l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4">
            <a:extLst>
              <a:ext uri="{FF2B5EF4-FFF2-40B4-BE49-F238E27FC236}">
                <a16:creationId xmlns:a16="http://schemas.microsoft.com/office/drawing/2014/main" id="{06466ED7-AF83-93B2-0032-D98DE6AAD08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12192001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Drag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F08357-973D-BEC9-0A4E-BB0D43D14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0000" y="2349000"/>
            <a:ext cx="7632000" cy="2160000"/>
          </a:xfrm>
          <a:solidFill>
            <a:schemeClr val="accent1"/>
          </a:solidFill>
        </p:spPr>
        <p:txBody>
          <a:bodyPr lIns="360000" tIns="216000" rIns="360000" bIns="216000" anchor="ctr" anchorCtr="0">
            <a:normAutofit/>
          </a:bodyPr>
          <a:lstStyle>
            <a:lvl1pPr algn="ctr">
              <a:lnSpc>
                <a:spcPct val="100000"/>
              </a:lnSpc>
              <a:defRPr sz="31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C8D47E-E194-16F2-111A-924F7C6D2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71863-360F-4641-BCBD-1C01265EB1CC}" type="datetime1">
              <a:rPr lang="fi-FI" smtClean="0"/>
              <a:t>5.2.2026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182F7-3A5D-7407-F600-FEDFA67E3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5A8F4-EE59-5B2E-0695-814A11324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5710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and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18F4C-CB7D-C098-20F7-735B5BF2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68C9-EBB7-A297-D6DC-C627864A2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4" y="1700213"/>
            <a:ext cx="5257800" cy="4608512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2D4810-2B90-0AA6-50A3-FAA693525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3338" y="1700213"/>
            <a:ext cx="5257800" cy="1440787"/>
          </a:xfrm>
        </p:spPr>
        <p:txBody>
          <a:bodyPr/>
          <a:lstStyle>
            <a:lvl4pPr marL="811213" indent="0">
              <a:buNone/>
              <a:defRPr/>
            </a:lvl4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AF942-57E9-C658-97D0-CCD0C6D6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DC880-38F0-4F9E-A50B-8DF6AA79938B}" type="datetime1">
              <a:rPr lang="fi-FI" smtClean="0"/>
              <a:t>5.2.2026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22A13-454C-8B62-D409-A7DF970F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D61C9-F512-767A-8A76-B5367175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527FBC9-4A73-5D81-41C6-1A9B609D5D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3338" y="3429000"/>
            <a:ext cx="2448662" cy="2879725"/>
          </a:xfrm>
          <a:solidFill>
            <a:schemeClr val="accent1"/>
          </a:solidFill>
        </p:spPr>
        <p:txBody>
          <a:bodyPr lIns="180000" tIns="216000" rIns="180000" bIns="216000" anchor="ctr" anchorCtr="0">
            <a:normAutofit/>
          </a:bodyPr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2pPr>
            <a:lvl3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3pPr>
            <a:lvl4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4pPr>
            <a:lvl5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5pPr>
            <a:lvl6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6pPr>
            <a:lvl7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7pPr>
            <a:lvl8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8pPr>
            <a:lvl9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CCDD1EB-3E91-9E18-8A41-622D668D686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92000" y="3429000"/>
            <a:ext cx="2449138" cy="2879725"/>
          </a:xfrm>
          <a:solidFill>
            <a:srgbClr val="C8E0F5"/>
          </a:solidFill>
        </p:spPr>
        <p:txBody>
          <a:bodyPr lIns="180000" tIns="216000" rIns="180000" bIns="216000" anchor="ctr" anchorCtr="0">
            <a:normAutofit/>
          </a:bodyPr>
          <a:lstStyle>
            <a:lvl1pPr marL="0" indent="0" algn="ctr">
              <a:buFontTx/>
              <a:buNone/>
              <a:defRPr sz="1800">
                <a:latin typeface="+mj-lt"/>
              </a:defRPr>
            </a:lvl1pPr>
            <a:lvl2pPr marL="0" indent="0" algn="ctr">
              <a:buFontTx/>
              <a:buNone/>
              <a:defRPr sz="1600">
                <a:latin typeface="+mj-lt"/>
              </a:defRPr>
            </a:lvl2pPr>
            <a:lvl3pPr marL="0" indent="0" algn="ctr">
              <a:buFontTx/>
              <a:buNone/>
              <a:defRPr sz="1600">
                <a:latin typeface="+mj-lt"/>
              </a:defRPr>
            </a:lvl3pPr>
            <a:lvl4pPr marL="0" indent="0" algn="ctr">
              <a:buFontTx/>
              <a:buNone/>
              <a:defRPr sz="1600">
                <a:latin typeface="+mj-lt"/>
              </a:defRPr>
            </a:lvl4pPr>
            <a:lvl5pPr marL="0" indent="0" algn="ctr">
              <a:buFontTx/>
              <a:buNone/>
              <a:defRPr sz="1600">
                <a:latin typeface="+mj-lt"/>
              </a:defRPr>
            </a:lvl5pPr>
            <a:lvl6pPr marL="0" indent="0" algn="ctr">
              <a:buFontTx/>
              <a:buNone/>
              <a:defRPr sz="1600">
                <a:latin typeface="+mj-lt"/>
              </a:defRPr>
            </a:lvl6pPr>
            <a:lvl7pPr marL="0" indent="0" algn="ctr">
              <a:buFontTx/>
              <a:buNone/>
              <a:defRPr sz="1600">
                <a:latin typeface="+mj-lt"/>
              </a:defRPr>
            </a:lvl7pPr>
            <a:lvl8pPr marL="0" indent="0" algn="ctr">
              <a:buFontTx/>
              <a:buNone/>
              <a:defRPr sz="1600">
                <a:latin typeface="+mj-lt"/>
              </a:defRPr>
            </a:lvl8pPr>
            <a:lvl9pPr marL="0" indent="0" algn="ctr">
              <a:buFontTx/>
              <a:buNone/>
              <a:defRPr sz="1600">
                <a:latin typeface="+mj-lt"/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53798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and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18F4C-CB7D-C098-20F7-735B5BF2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68C9-EBB7-A297-D6DC-C627864A2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4" y="1700213"/>
            <a:ext cx="3457574" cy="4608512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2D4810-2B90-0AA6-50A3-FAA693525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67213" y="1700213"/>
            <a:ext cx="3457575" cy="4608512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AF942-57E9-C658-97D0-CCD0C6D6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8FCAB-BF71-4234-9F44-78A70DAA3EA6}" type="datetime1">
              <a:rPr lang="fi-FI" smtClean="0"/>
              <a:t>5.2.2026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22A13-454C-8B62-D409-A7DF970F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D61C9-F512-767A-8A76-B5367175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E41177BE-6F6C-58BB-91E6-75171EDFAA4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3563" y="1700213"/>
            <a:ext cx="3457575" cy="1080787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9B419F3-F29B-5FFC-036B-619FE9EA26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83562" y="2997000"/>
            <a:ext cx="3457575" cy="1584000"/>
          </a:xfrm>
          <a:solidFill>
            <a:schemeClr val="accent1"/>
          </a:solidFill>
        </p:spPr>
        <p:txBody>
          <a:bodyPr lIns="180000" tIns="216000" rIns="180000" bIns="216000" anchor="ctr" anchorCtr="0">
            <a:normAutofit/>
          </a:bodyPr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2pPr>
            <a:lvl3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3pPr>
            <a:lvl4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4pPr>
            <a:lvl5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5pPr>
            <a:lvl6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6pPr>
            <a:lvl7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7pPr>
            <a:lvl8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8pPr>
            <a:lvl9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EB981DC-D5A4-5D9D-828F-8D704791A74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97644" y="4786478"/>
            <a:ext cx="3443494" cy="1511725"/>
          </a:xfrm>
          <a:solidFill>
            <a:srgbClr val="C8E0F5"/>
          </a:solidFill>
        </p:spPr>
        <p:txBody>
          <a:bodyPr lIns="180000" tIns="216000" rIns="180000" bIns="216000" anchor="ctr" anchorCtr="0">
            <a:normAutofit/>
          </a:bodyPr>
          <a:lstStyle>
            <a:lvl1pPr marL="0" indent="0" algn="ctr">
              <a:buFontTx/>
              <a:buNone/>
              <a:defRPr sz="1800">
                <a:latin typeface="+mj-lt"/>
              </a:defRPr>
            </a:lvl1pPr>
            <a:lvl2pPr marL="0" indent="0" algn="ctr">
              <a:buFontTx/>
              <a:buNone/>
              <a:defRPr sz="1600">
                <a:latin typeface="+mj-lt"/>
              </a:defRPr>
            </a:lvl2pPr>
            <a:lvl3pPr marL="0" indent="0" algn="ctr">
              <a:buFontTx/>
              <a:buNone/>
              <a:defRPr sz="1600">
                <a:latin typeface="+mj-lt"/>
              </a:defRPr>
            </a:lvl3pPr>
            <a:lvl4pPr marL="0" indent="0" algn="ctr">
              <a:buFontTx/>
              <a:buNone/>
              <a:defRPr sz="1600">
                <a:latin typeface="+mj-lt"/>
              </a:defRPr>
            </a:lvl4pPr>
            <a:lvl5pPr marL="0" indent="0" algn="ctr">
              <a:buFontTx/>
              <a:buNone/>
              <a:defRPr sz="1600">
                <a:latin typeface="+mj-lt"/>
              </a:defRPr>
            </a:lvl5pPr>
            <a:lvl6pPr marL="0" indent="0" algn="ctr">
              <a:buFontTx/>
              <a:buNone/>
              <a:defRPr sz="1600">
                <a:latin typeface="+mj-lt"/>
              </a:defRPr>
            </a:lvl6pPr>
            <a:lvl7pPr marL="0" indent="0" algn="ctr">
              <a:buFontTx/>
              <a:buNone/>
              <a:defRPr sz="1600">
                <a:latin typeface="+mj-lt"/>
              </a:defRPr>
            </a:lvl7pPr>
            <a:lvl8pPr marL="0" indent="0" algn="ctr">
              <a:buFontTx/>
              <a:buNone/>
              <a:defRPr sz="1600">
                <a:latin typeface="+mj-lt"/>
              </a:defRPr>
            </a:lvl8pPr>
            <a:lvl9pPr marL="0" indent="0" algn="ctr">
              <a:buFontTx/>
              <a:buNone/>
              <a:defRPr sz="1600">
                <a:latin typeface="+mj-lt"/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43872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18F4C-CB7D-C098-20F7-735B5BF2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68C9-EBB7-A297-D6DC-C627864A2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4" y="1700213"/>
            <a:ext cx="3457574" cy="4608512"/>
          </a:xfrm>
          <a:solidFill>
            <a:srgbClr val="C8E0F5"/>
          </a:solidFill>
        </p:spPr>
        <p:txBody>
          <a:bodyPr lIns="180000" tIns="216000" rIns="180000" bIns="216000"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2D4810-2B90-0AA6-50A3-FAA693525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84104" y="1700213"/>
            <a:ext cx="3457575" cy="4608512"/>
          </a:xfrm>
          <a:solidFill>
            <a:srgbClr val="C8E0F5"/>
          </a:solidFill>
        </p:spPr>
        <p:txBody>
          <a:bodyPr lIns="180000" tIns="216000" rIns="180000" bIns="216000"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AF942-57E9-C658-97D0-CCD0C6D6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BA214-E422-4121-BFA9-85D6B8A62FFA}" type="datetime1">
              <a:rPr lang="fi-FI" smtClean="0"/>
              <a:t>5.2.2026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22A13-454C-8B62-D409-A7DF970F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D61C9-F512-767A-8A76-B5367175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F2D6130C-C1D0-2249-5436-38E1A1C78E5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700213"/>
            <a:ext cx="3457575" cy="460851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Click icon or 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786124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18F4C-CB7D-C098-20F7-735B5BF2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68C9-EBB7-A297-D6DC-C627864A2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4" y="1700213"/>
            <a:ext cx="3457574" cy="4608512"/>
          </a:xfrm>
          <a:solidFill>
            <a:srgbClr val="C8E0F5"/>
          </a:solidFill>
        </p:spPr>
        <p:txBody>
          <a:bodyPr lIns="180000" tIns="216000" rIns="180000" bIns="216000"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AF942-57E9-C658-97D0-CCD0C6D6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A9E1D-0199-4D73-AF41-033F67B4222B}" type="datetime1">
              <a:rPr lang="fi-FI" smtClean="0"/>
              <a:t>5.2.2026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22A13-454C-8B62-D409-A7DF970F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D61C9-F512-767A-8A76-B5367175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F2D6130C-C1D0-2249-5436-38E1A1C78E5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700213"/>
            <a:ext cx="7273925" cy="460851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Click icon or 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274864717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1CDD30-2242-1C93-591D-DE2666726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700213"/>
            <a:ext cx="5257799" cy="648787"/>
          </a:xfrm>
        </p:spPr>
        <p:txBody>
          <a:bodyPr anchor="b">
            <a:normAutofit/>
          </a:bodyPr>
          <a:lstStyle>
            <a:lvl1pPr marL="0" indent="0">
              <a:buNone/>
              <a:defRPr sz="23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3D6183C-4D0E-4E70-78DF-2C84EBCF58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4" y="2493000"/>
            <a:ext cx="5257799" cy="3815725"/>
          </a:xfrm>
          <a:solidFill>
            <a:srgbClr val="C8E0F5"/>
          </a:solidFill>
        </p:spPr>
        <p:txBody>
          <a:bodyPr lIns="180000" tIns="216000" rIns="180000" bIns="216000"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09DF7D9-40C3-6DB2-CCC5-1C14979EFB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83338" y="1700213"/>
            <a:ext cx="5257800" cy="648787"/>
          </a:xfrm>
        </p:spPr>
        <p:txBody>
          <a:bodyPr anchor="b">
            <a:normAutofit/>
          </a:bodyPr>
          <a:lstStyle>
            <a:lvl1pPr marL="0" indent="0">
              <a:buNone/>
              <a:defRPr sz="23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5C0EF71B-7C98-0066-E0A1-D77943E583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83338" y="2493000"/>
            <a:ext cx="5257800" cy="3815725"/>
          </a:xfrm>
          <a:solidFill>
            <a:srgbClr val="C8E0F5"/>
          </a:solidFill>
        </p:spPr>
        <p:txBody>
          <a:bodyPr lIns="180000" tIns="216000" rIns="180000" bIns="216000"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EC1918-A035-483B-8334-9BC945B6A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AB0C4-DA38-4168-85A3-35917632181F}" type="datetime1">
              <a:rPr lang="fi-FI" smtClean="0"/>
              <a:t>5.2.2026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BCC746-FB40-6AE8-860B-E16AED717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3B219F-ADE8-2CC0-2458-E0EA70C9C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2B76001-4026-8343-3194-1F895190A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4415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18F4C-CB7D-C098-20F7-735B5BF2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68C9-EBB7-A297-D6DC-C627864A2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4" y="2492999"/>
            <a:ext cx="3457574" cy="3815725"/>
          </a:xfrm>
          <a:solidFill>
            <a:srgbClr val="C8E0F5"/>
          </a:solidFill>
        </p:spPr>
        <p:txBody>
          <a:bodyPr lIns="180000" tIns="216000" rIns="180000" bIns="216000"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2D4810-2B90-0AA6-50A3-FAA693525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67213" y="2492999"/>
            <a:ext cx="3457575" cy="3815725"/>
          </a:xfrm>
          <a:solidFill>
            <a:srgbClr val="C8E0F5"/>
          </a:solidFill>
        </p:spPr>
        <p:txBody>
          <a:bodyPr lIns="180000" tIns="216000" rIns="180000" bIns="216000"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AF942-57E9-C658-97D0-CCD0C6D6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87D04-C0E9-4E52-AAA2-84AEA0902F15}" type="datetime1">
              <a:rPr lang="fi-FI" smtClean="0"/>
              <a:t>5.2.2026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22A13-454C-8B62-D409-A7DF970F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D61C9-F512-767A-8A76-B5367175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E41177BE-6F6C-58BB-91E6-75171EDFAA4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3563" y="2492999"/>
            <a:ext cx="3457575" cy="3815725"/>
          </a:xfrm>
          <a:solidFill>
            <a:srgbClr val="C8E0F5"/>
          </a:solidFill>
        </p:spPr>
        <p:txBody>
          <a:bodyPr lIns="180000" tIns="216000" rIns="180000" bIns="216000"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C993C96-B481-7560-A33B-49502E0E2E31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550865" y="1700213"/>
            <a:ext cx="3457574" cy="648787"/>
          </a:xfrm>
        </p:spPr>
        <p:txBody>
          <a:bodyPr anchor="b">
            <a:noAutofit/>
          </a:bodyPr>
          <a:lstStyle>
            <a:lvl1pPr marL="0" indent="0">
              <a:buNone/>
              <a:defRPr sz="23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9ABB924-D8F5-C244-4FE1-61031EF667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67213" y="1700213"/>
            <a:ext cx="3457575" cy="648787"/>
          </a:xfrm>
        </p:spPr>
        <p:txBody>
          <a:bodyPr anchor="b">
            <a:noAutofit/>
          </a:bodyPr>
          <a:lstStyle>
            <a:lvl1pPr marL="0" indent="0">
              <a:buNone/>
              <a:defRPr sz="23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549FB355-B085-4B71-44C5-28D5B0D737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83563" y="1700213"/>
            <a:ext cx="3457575" cy="648787"/>
          </a:xfrm>
        </p:spPr>
        <p:txBody>
          <a:bodyPr anchor="b">
            <a:noAutofit/>
          </a:bodyPr>
          <a:lstStyle>
            <a:lvl1pPr marL="0" indent="0">
              <a:buNone/>
              <a:defRPr sz="23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75335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aption and lar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18F4C-CB7D-C098-20F7-735B5BF2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68C9-EBB7-A297-D6DC-C627864A2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4" y="1700213"/>
            <a:ext cx="3457574" cy="4608512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2D4810-2B90-0AA6-50A3-FAA693525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8000" y="1700213"/>
            <a:ext cx="6913138" cy="46085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AF942-57E9-C658-97D0-CCD0C6D6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82A95-D42C-470A-BC06-BFD86D26529C}" type="datetime1">
              <a:rPr lang="fi-FI" smtClean="0"/>
              <a:t>5.2.2026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22A13-454C-8B62-D409-A7DF970F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D61C9-F512-767A-8A76-B5367175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D49A11-15C9-6B03-ADEC-36903C3B9F6E}"/>
              </a:ext>
            </a:extLst>
          </p:cNvPr>
          <p:cNvSpPr/>
          <p:nvPr userDrawn="1"/>
        </p:nvSpPr>
        <p:spPr>
          <a:xfrm>
            <a:off x="4349213" y="1700213"/>
            <a:ext cx="36000" cy="460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16000" rIns="180000" bIns="216000"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84601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rge caption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18F4C-CB7D-C098-20F7-735B5BF2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68C9-EBB7-A297-D6DC-C627864A2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4" y="1700213"/>
            <a:ext cx="6913136" cy="4608512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2D4810-2B90-0AA6-50A3-FAA693525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83562" y="1700213"/>
            <a:ext cx="3457575" cy="46085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AF942-57E9-C658-97D0-CCD0C6D6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62269-3B6B-4DB8-B99F-3D8A137CB051}" type="datetime1">
              <a:rPr lang="fi-FI" smtClean="0"/>
              <a:t>5.2.2026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22A13-454C-8B62-D409-A7DF970F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D61C9-F512-767A-8A76-B5367175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D49A11-15C9-6B03-ADEC-36903C3B9F6E}"/>
              </a:ext>
            </a:extLst>
          </p:cNvPr>
          <p:cNvSpPr/>
          <p:nvPr userDrawn="1"/>
        </p:nvSpPr>
        <p:spPr>
          <a:xfrm>
            <a:off x="7806788" y="1700213"/>
            <a:ext cx="36000" cy="460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16000" rIns="180000" bIns="216000"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303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on solid background">
    <p:bg>
      <p:bgPr>
        <a:solidFill>
          <a:srgbClr val="FFEE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08357-973D-BEC9-0A4E-BB0D43D14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0000" y="2349000"/>
            <a:ext cx="7632000" cy="2160000"/>
          </a:xfrm>
          <a:solidFill>
            <a:schemeClr val="bg1"/>
          </a:solidFill>
        </p:spPr>
        <p:txBody>
          <a:bodyPr lIns="360000" tIns="216000" rIns="360000" bIns="216000" anchor="ctr" anchorCtr="0">
            <a:normAutofit/>
          </a:bodyPr>
          <a:lstStyle>
            <a:lvl1pPr algn="ctr">
              <a:lnSpc>
                <a:spcPct val="100000"/>
              </a:lnSpc>
              <a:defRPr sz="3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C8D47E-E194-16F2-111A-924F7C6D2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B1E61-2D40-47AB-8717-C42EDB2748CE}" type="datetime1">
              <a:rPr lang="fi-FI" smtClean="0"/>
              <a:t>5.2.2026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182F7-3A5D-7407-F600-FEDFA67E3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5A8F4-EE59-5B2E-0695-814A11324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253264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2 photo mosa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791A0E4-4686-6781-48EA-F516CC9645EC}"/>
              </a:ext>
            </a:extLst>
          </p:cNvPr>
          <p:cNvSpPr/>
          <p:nvPr userDrawn="1"/>
        </p:nvSpPr>
        <p:spPr>
          <a:xfrm>
            <a:off x="6383338" y="6308725"/>
            <a:ext cx="4249737" cy="549275"/>
          </a:xfrm>
          <a:prstGeom prst="rect">
            <a:avLst/>
          </a:prstGeom>
          <a:solidFill>
            <a:srgbClr val="C8E0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16000" rIns="180000" bIns="216000"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659F3ED9-005E-47C5-26A9-1F41A8730EE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83337" y="1"/>
            <a:ext cx="5808663" cy="4076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Click icon or drag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218F4C-CB7D-C098-20F7-735B5BF20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332657"/>
            <a:ext cx="5257800" cy="1008781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68C9-EBB7-A297-D6DC-C627864A2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4" y="1700213"/>
            <a:ext cx="5257800" cy="4608512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AF942-57E9-C658-97D0-CCD0C6D6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CAF90-70AB-4615-9952-9BA5A8B9B580}" type="datetime1">
              <a:rPr lang="fi-FI" smtClean="0"/>
              <a:t>5.2.2026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22A13-454C-8B62-D409-A7DF970F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D61C9-F512-767A-8A76-B5367175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76A6A98-EB47-28B9-B4FB-87D606626D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3338" y="4077000"/>
            <a:ext cx="3240662" cy="2231725"/>
          </a:xfrm>
          <a:solidFill>
            <a:schemeClr val="accent1"/>
          </a:solidFill>
        </p:spPr>
        <p:txBody>
          <a:bodyPr lIns="180000" tIns="216000" rIns="180000" bIns="216000" anchor="ctr" anchorCtr="0">
            <a:normAutofit/>
          </a:bodyPr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2pPr>
            <a:lvl3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3pPr>
            <a:lvl4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4pPr>
            <a:lvl5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5pPr>
            <a:lvl6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6pPr>
            <a:lvl7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7pPr>
            <a:lvl8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8pPr>
            <a:lvl9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Picture Placeholder 15">
            <a:extLst>
              <a:ext uri="{FF2B5EF4-FFF2-40B4-BE49-F238E27FC236}">
                <a16:creationId xmlns:a16="http://schemas.microsoft.com/office/drawing/2014/main" id="{C153B0BC-6DBC-3CCF-386A-04DD19D7BF1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624000" y="4077000"/>
            <a:ext cx="2568000" cy="2231725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Click icon or 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195328573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4 photo mosa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791A0E4-4686-6781-48EA-F516CC9645EC}"/>
              </a:ext>
            </a:extLst>
          </p:cNvPr>
          <p:cNvSpPr/>
          <p:nvPr userDrawn="1"/>
        </p:nvSpPr>
        <p:spPr>
          <a:xfrm>
            <a:off x="6383338" y="1"/>
            <a:ext cx="4249737" cy="6858000"/>
          </a:xfrm>
          <a:prstGeom prst="rect">
            <a:avLst/>
          </a:prstGeom>
          <a:solidFill>
            <a:srgbClr val="C8E0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16000" rIns="180000" bIns="216000"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659F3ED9-005E-47C5-26A9-1F41A8730EE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83337" y="1"/>
            <a:ext cx="3240663" cy="2060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Click icon or drag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218F4C-CB7D-C098-20F7-735B5BF20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332657"/>
            <a:ext cx="5257800" cy="1008781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68C9-EBB7-A297-D6DC-C627864A2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4" y="1700213"/>
            <a:ext cx="5257800" cy="4608512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AF942-57E9-C658-97D0-CCD0C6D6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CB37B-B146-448D-81BC-BF3FDB868656}" type="datetime1">
              <a:rPr lang="fi-FI" smtClean="0"/>
              <a:t>5.2.2026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22A13-454C-8B62-D409-A7DF970F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D61C9-F512-767A-8A76-B5367175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76A6A98-EB47-28B9-B4FB-87D606626D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3338" y="4077000"/>
            <a:ext cx="3240662" cy="2231725"/>
          </a:xfrm>
          <a:solidFill>
            <a:schemeClr val="accent1"/>
          </a:solidFill>
        </p:spPr>
        <p:txBody>
          <a:bodyPr lIns="180000" tIns="216000" rIns="180000" bIns="216000" anchor="ctr" anchorCtr="0">
            <a:normAutofit/>
          </a:bodyPr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2pPr>
            <a:lvl3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3pPr>
            <a:lvl4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4pPr>
            <a:lvl5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5pPr>
            <a:lvl6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6pPr>
            <a:lvl7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7pPr>
            <a:lvl8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8pPr>
            <a:lvl9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Picture Placeholder 15">
            <a:extLst>
              <a:ext uri="{FF2B5EF4-FFF2-40B4-BE49-F238E27FC236}">
                <a16:creationId xmlns:a16="http://schemas.microsoft.com/office/drawing/2014/main" id="{C153B0BC-6DBC-3CCF-386A-04DD19D7BF1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624001" y="4077000"/>
            <a:ext cx="2567999" cy="2231725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Click icon or drag picture here</a:t>
            </a:r>
          </a:p>
        </p:txBody>
      </p:sp>
      <p:sp>
        <p:nvSpPr>
          <p:cNvPr id="13" name="Picture Placeholder 16">
            <a:extLst>
              <a:ext uri="{FF2B5EF4-FFF2-40B4-BE49-F238E27FC236}">
                <a16:creationId xmlns:a16="http://schemas.microsoft.com/office/drawing/2014/main" id="{04A4118F-6F3A-0FF2-5231-4B3A42F3A42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383339" y="2061001"/>
            <a:ext cx="3240662" cy="2016000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Click icon or drag picture here</a:t>
            </a:r>
          </a:p>
        </p:txBody>
      </p:sp>
      <p:sp>
        <p:nvSpPr>
          <p:cNvPr id="14" name="Picture Placeholder 17">
            <a:extLst>
              <a:ext uri="{FF2B5EF4-FFF2-40B4-BE49-F238E27FC236}">
                <a16:creationId xmlns:a16="http://schemas.microsoft.com/office/drawing/2014/main" id="{6EBBFDEE-FAEE-58AB-6330-13780C87C50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623999" y="2061001"/>
            <a:ext cx="2568001" cy="2016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Click icon or 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305014033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solidFill>
          <a:srgbClr val="C8E0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2003EB-1D8F-8E3D-4A6F-0D492F281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FF2242D-B911-451A-9248-6BF3C8CB9253}" type="datetime1">
              <a:rPr lang="fi-FI" smtClean="0"/>
              <a:t>5.2.2026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280EBA-4F4A-729F-EF0F-A6BE91FBB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103192-C232-FD6D-92FF-11558C995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02C194C-90A2-478A-B8E8-1C7BF1D1CCF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131F5AA-7FD6-576C-C0B8-C3FD5568A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077140" y="837000"/>
            <a:ext cx="2037720" cy="1296000"/>
            <a:chOff x="8352653" y="226741"/>
            <a:chExt cx="540002" cy="343443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997BB03-42CD-661D-D5CF-4D756666FF73}"/>
                </a:ext>
              </a:extLst>
            </p:cNvPr>
            <p:cNvSpPr/>
            <p:nvPr/>
          </p:nvSpPr>
          <p:spPr>
            <a:xfrm>
              <a:off x="8541219" y="522951"/>
              <a:ext cx="160917" cy="47233"/>
            </a:xfrm>
            <a:custGeom>
              <a:avLst/>
              <a:gdLst>
                <a:gd name="connsiteX0" fmla="*/ 127635 w 548838"/>
                <a:gd name="connsiteY0" fmla="*/ 16588 h 161095"/>
                <a:gd name="connsiteX1" fmla="*/ 125495 w 548838"/>
                <a:gd name="connsiteY1" fmla="*/ 15283 h 161095"/>
                <a:gd name="connsiteX2" fmla="*/ 122051 w 548838"/>
                <a:gd name="connsiteY2" fmla="*/ 16794 h 161095"/>
                <a:gd name="connsiteX3" fmla="*/ 107424 w 548838"/>
                <a:gd name="connsiteY3" fmla="*/ 8390 h 161095"/>
                <a:gd name="connsiteX4" fmla="*/ 72325 w 548838"/>
                <a:gd name="connsiteY4" fmla="*/ 0 h 161095"/>
                <a:gd name="connsiteX5" fmla="*/ 0 w 548838"/>
                <a:gd name="connsiteY5" fmla="*/ 80548 h 161095"/>
                <a:gd name="connsiteX6" fmla="*/ 71460 w 548838"/>
                <a:gd name="connsiteY6" fmla="*/ 161096 h 161095"/>
                <a:gd name="connsiteX7" fmla="*/ 126771 w 548838"/>
                <a:gd name="connsiteY7" fmla="*/ 140870 h 161095"/>
                <a:gd name="connsiteX8" fmla="*/ 128733 w 548838"/>
                <a:gd name="connsiteY8" fmla="*/ 141268 h 161095"/>
                <a:gd name="connsiteX9" fmla="*/ 130448 w 548838"/>
                <a:gd name="connsiteY9" fmla="*/ 140430 h 161095"/>
                <a:gd name="connsiteX10" fmla="*/ 111280 w 548838"/>
                <a:gd name="connsiteY10" fmla="*/ 114135 h 161095"/>
                <a:gd name="connsiteX11" fmla="*/ 109126 w 548838"/>
                <a:gd name="connsiteY11" fmla="*/ 115453 h 161095"/>
                <a:gd name="connsiteX12" fmla="*/ 109578 w 548838"/>
                <a:gd name="connsiteY12" fmla="*/ 118666 h 161095"/>
                <a:gd name="connsiteX13" fmla="*/ 73176 w 548838"/>
                <a:gd name="connsiteY13" fmla="*/ 139579 h 161095"/>
                <a:gd name="connsiteX14" fmla="*/ 25398 w 548838"/>
                <a:gd name="connsiteY14" fmla="*/ 80095 h 161095"/>
                <a:gd name="connsiteX15" fmla="*/ 72545 w 548838"/>
                <a:gd name="connsiteY15" fmla="*/ 21544 h 161095"/>
                <a:gd name="connsiteX16" fmla="*/ 107424 w 548838"/>
                <a:gd name="connsiteY16" fmla="*/ 38970 h 161095"/>
                <a:gd name="connsiteX17" fmla="*/ 107424 w 548838"/>
                <a:gd name="connsiteY17" fmla="*/ 43062 h 161095"/>
                <a:gd name="connsiteX18" fmla="*/ 109990 w 548838"/>
                <a:gd name="connsiteY18" fmla="*/ 44146 h 161095"/>
                <a:gd name="connsiteX19" fmla="*/ 127635 w 548838"/>
                <a:gd name="connsiteY19" fmla="*/ 16588 h 161095"/>
                <a:gd name="connsiteX20" fmla="*/ 211788 w 548838"/>
                <a:gd name="connsiteY20" fmla="*/ 142819 h 161095"/>
                <a:gd name="connsiteX21" fmla="*/ 214368 w 548838"/>
                <a:gd name="connsiteY21" fmla="*/ 143877 h 161095"/>
                <a:gd name="connsiteX22" fmla="*/ 217620 w 548838"/>
                <a:gd name="connsiteY22" fmla="*/ 142160 h 161095"/>
                <a:gd name="connsiteX23" fmla="*/ 277459 w 548838"/>
                <a:gd name="connsiteY23" fmla="*/ 161096 h 161095"/>
                <a:gd name="connsiteX24" fmla="*/ 334690 w 548838"/>
                <a:gd name="connsiteY24" fmla="*/ 112432 h 161095"/>
                <a:gd name="connsiteX25" fmla="*/ 241495 w 548838"/>
                <a:gd name="connsiteY25" fmla="*/ 44805 h 161095"/>
                <a:gd name="connsiteX26" fmla="*/ 273781 w 548838"/>
                <a:gd name="connsiteY26" fmla="*/ 21544 h 161095"/>
                <a:gd name="connsiteX27" fmla="*/ 315096 w 548838"/>
                <a:gd name="connsiteY27" fmla="*/ 41153 h 161095"/>
                <a:gd name="connsiteX28" fmla="*/ 314890 w 548838"/>
                <a:gd name="connsiteY28" fmla="*/ 43487 h 161095"/>
                <a:gd name="connsiteX29" fmla="*/ 317676 w 548838"/>
                <a:gd name="connsiteY29" fmla="*/ 44805 h 161095"/>
                <a:gd name="connsiteX30" fmla="*/ 332755 w 548838"/>
                <a:gd name="connsiteY30" fmla="*/ 12276 h 161095"/>
                <a:gd name="connsiteX31" fmla="*/ 330615 w 548838"/>
                <a:gd name="connsiteY31" fmla="*/ 11425 h 161095"/>
                <a:gd name="connsiteX32" fmla="*/ 325675 w 548838"/>
                <a:gd name="connsiteY32" fmla="*/ 13786 h 161095"/>
                <a:gd name="connsiteX33" fmla="*/ 310376 w 548838"/>
                <a:gd name="connsiteY33" fmla="*/ 6880 h 161095"/>
                <a:gd name="connsiteX34" fmla="*/ 275085 w 548838"/>
                <a:gd name="connsiteY34" fmla="*/ 0 h 161095"/>
                <a:gd name="connsiteX35" fmla="*/ 216961 w 548838"/>
                <a:gd name="connsiteY35" fmla="*/ 45643 h 161095"/>
                <a:gd name="connsiteX36" fmla="*/ 309306 w 548838"/>
                <a:gd name="connsiteY36" fmla="*/ 113737 h 161095"/>
                <a:gd name="connsiteX37" fmla="*/ 277651 w 548838"/>
                <a:gd name="connsiteY37" fmla="*/ 139579 h 161095"/>
                <a:gd name="connsiteX38" fmla="*/ 229654 w 548838"/>
                <a:gd name="connsiteY38" fmla="*/ 116085 h 161095"/>
                <a:gd name="connsiteX39" fmla="*/ 229859 w 548838"/>
                <a:gd name="connsiteY39" fmla="*/ 112871 h 161095"/>
                <a:gd name="connsiteX40" fmla="*/ 227486 w 548838"/>
                <a:gd name="connsiteY40" fmla="*/ 111567 h 161095"/>
                <a:gd name="connsiteX41" fmla="*/ 211788 w 548838"/>
                <a:gd name="connsiteY41" fmla="*/ 142819 h 161095"/>
                <a:gd name="connsiteX42" fmla="*/ 546067 w 548838"/>
                <a:gd name="connsiteY42" fmla="*/ 16588 h 161095"/>
                <a:gd name="connsiteX43" fmla="*/ 543913 w 548838"/>
                <a:gd name="connsiteY43" fmla="*/ 15283 h 161095"/>
                <a:gd name="connsiteX44" fmla="*/ 540482 w 548838"/>
                <a:gd name="connsiteY44" fmla="*/ 16794 h 161095"/>
                <a:gd name="connsiteX45" fmla="*/ 525842 w 548838"/>
                <a:gd name="connsiteY45" fmla="*/ 8390 h 161095"/>
                <a:gd name="connsiteX46" fmla="*/ 490756 w 548838"/>
                <a:gd name="connsiteY46" fmla="*/ 0 h 161095"/>
                <a:gd name="connsiteX47" fmla="*/ 418418 w 548838"/>
                <a:gd name="connsiteY47" fmla="*/ 80548 h 161095"/>
                <a:gd name="connsiteX48" fmla="*/ 489892 w 548838"/>
                <a:gd name="connsiteY48" fmla="*/ 161096 h 161095"/>
                <a:gd name="connsiteX49" fmla="*/ 545189 w 548838"/>
                <a:gd name="connsiteY49" fmla="*/ 140870 h 161095"/>
                <a:gd name="connsiteX50" fmla="*/ 547137 w 548838"/>
                <a:gd name="connsiteY50" fmla="*/ 141268 h 161095"/>
                <a:gd name="connsiteX51" fmla="*/ 548839 w 548838"/>
                <a:gd name="connsiteY51" fmla="*/ 140430 h 161095"/>
                <a:gd name="connsiteX52" fmla="*/ 529698 w 548838"/>
                <a:gd name="connsiteY52" fmla="*/ 114135 h 161095"/>
                <a:gd name="connsiteX53" fmla="*/ 527543 w 548838"/>
                <a:gd name="connsiteY53" fmla="*/ 115453 h 161095"/>
                <a:gd name="connsiteX54" fmla="*/ 527955 w 548838"/>
                <a:gd name="connsiteY54" fmla="*/ 118666 h 161095"/>
                <a:gd name="connsiteX55" fmla="*/ 491621 w 548838"/>
                <a:gd name="connsiteY55" fmla="*/ 139579 h 161095"/>
                <a:gd name="connsiteX56" fmla="*/ 443816 w 548838"/>
                <a:gd name="connsiteY56" fmla="*/ 80095 h 161095"/>
                <a:gd name="connsiteX57" fmla="*/ 490976 w 548838"/>
                <a:gd name="connsiteY57" fmla="*/ 21544 h 161095"/>
                <a:gd name="connsiteX58" fmla="*/ 525842 w 548838"/>
                <a:gd name="connsiteY58" fmla="*/ 38970 h 161095"/>
                <a:gd name="connsiteX59" fmla="*/ 525842 w 548838"/>
                <a:gd name="connsiteY59" fmla="*/ 43062 h 161095"/>
                <a:gd name="connsiteX60" fmla="*/ 528408 w 548838"/>
                <a:gd name="connsiteY60" fmla="*/ 44146 h 161095"/>
                <a:gd name="connsiteX61" fmla="*/ 546067 w 548838"/>
                <a:gd name="connsiteY61" fmla="*/ 16588 h 161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48838" h="161095">
                  <a:moveTo>
                    <a:pt x="127635" y="16588"/>
                  </a:moveTo>
                  <a:lnTo>
                    <a:pt x="125495" y="15283"/>
                  </a:lnTo>
                  <a:cubicBezTo>
                    <a:pt x="124836" y="15942"/>
                    <a:pt x="123547" y="16794"/>
                    <a:pt x="122051" y="16794"/>
                  </a:cubicBezTo>
                  <a:cubicBezTo>
                    <a:pt x="120103" y="16794"/>
                    <a:pt x="115369" y="12715"/>
                    <a:pt x="107424" y="8390"/>
                  </a:cubicBezTo>
                  <a:cubicBezTo>
                    <a:pt x="99438" y="4092"/>
                    <a:pt x="88009" y="0"/>
                    <a:pt x="72325" y="0"/>
                  </a:cubicBezTo>
                  <a:cubicBezTo>
                    <a:pt x="25398" y="0"/>
                    <a:pt x="0" y="38791"/>
                    <a:pt x="0" y="80548"/>
                  </a:cubicBezTo>
                  <a:cubicBezTo>
                    <a:pt x="0" y="122332"/>
                    <a:pt x="25398" y="161096"/>
                    <a:pt x="71460" y="161096"/>
                  </a:cubicBezTo>
                  <a:cubicBezTo>
                    <a:pt x="107616" y="161096"/>
                    <a:pt x="117742" y="140870"/>
                    <a:pt x="126771" y="140870"/>
                  </a:cubicBezTo>
                  <a:cubicBezTo>
                    <a:pt x="127635" y="140870"/>
                    <a:pt x="128294" y="141268"/>
                    <a:pt x="128733" y="141268"/>
                  </a:cubicBezTo>
                  <a:lnTo>
                    <a:pt x="130448" y="140430"/>
                  </a:lnTo>
                  <a:lnTo>
                    <a:pt x="111280" y="114135"/>
                  </a:lnTo>
                  <a:lnTo>
                    <a:pt x="109126" y="115453"/>
                  </a:lnTo>
                  <a:cubicBezTo>
                    <a:pt x="109331" y="116524"/>
                    <a:pt x="109578" y="117609"/>
                    <a:pt x="109578" y="118666"/>
                  </a:cubicBezTo>
                  <a:cubicBezTo>
                    <a:pt x="109578" y="129239"/>
                    <a:pt x="91055" y="140005"/>
                    <a:pt x="73176" y="139579"/>
                  </a:cubicBezTo>
                  <a:cubicBezTo>
                    <a:pt x="39161" y="138920"/>
                    <a:pt x="25398" y="110262"/>
                    <a:pt x="25398" y="80095"/>
                  </a:cubicBezTo>
                  <a:cubicBezTo>
                    <a:pt x="25398" y="50380"/>
                    <a:pt x="40039" y="21544"/>
                    <a:pt x="72545" y="21544"/>
                  </a:cubicBezTo>
                  <a:cubicBezTo>
                    <a:pt x="89765" y="21544"/>
                    <a:pt x="107424" y="30593"/>
                    <a:pt x="107424" y="38970"/>
                  </a:cubicBezTo>
                  <a:cubicBezTo>
                    <a:pt x="107424" y="40892"/>
                    <a:pt x="107836" y="42196"/>
                    <a:pt x="107424" y="43062"/>
                  </a:cubicBezTo>
                  <a:lnTo>
                    <a:pt x="109990" y="44146"/>
                  </a:lnTo>
                  <a:lnTo>
                    <a:pt x="127635" y="16588"/>
                  </a:lnTo>
                  <a:close/>
                  <a:moveTo>
                    <a:pt x="211788" y="142819"/>
                  </a:moveTo>
                  <a:lnTo>
                    <a:pt x="214368" y="143877"/>
                  </a:lnTo>
                  <a:cubicBezTo>
                    <a:pt x="215232" y="142819"/>
                    <a:pt x="216536" y="142366"/>
                    <a:pt x="217620" y="142160"/>
                  </a:cubicBezTo>
                  <a:cubicBezTo>
                    <a:pt x="219980" y="141927"/>
                    <a:pt x="237406" y="161096"/>
                    <a:pt x="277459" y="161096"/>
                  </a:cubicBezTo>
                  <a:cubicBezTo>
                    <a:pt x="311446" y="161096"/>
                    <a:pt x="334690" y="141502"/>
                    <a:pt x="334690" y="112432"/>
                  </a:cubicBezTo>
                  <a:cubicBezTo>
                    <a:pt x="334690" y="48458"/>
                    <a:pt x="241495" y="79655"/>
                    <a:pt x="241495" y="44805"/>
                  </a:cubicBezTo>
                  <a:cubicBezTo>
                    <a:pt x="241495" y="31445"/>
                    <a:pt x="249467" y="21544"/>
                    <a:pt x="273781" y="21544"/>
                  </a:cubicBezTo>
                  <a:cubicBezTo>
                    <a:pt x="292717" y="21544"/>
                    <a:pt x="315096" y="29715"/>
                    <a:pt x="315096" y="41153"/>
                  </a:cubicBezTo>
                  <a:cubicBezTo>
                    <a:pt x="315096" y="41977"/>
                    <a:pt x="315096" y="42855"/>
                    <a:pt x="314890" y="43487"/>
                  </a:cubicBezTo>
                  <a:lnTo>
                    <a:pt x="317676" y="44805"/>
                  </a:lnTo>
                  <a:lnTo>
                    <a:pt x="332755" y="12276"/>
                  </a:lnTo>
                  <a:lnTo>
                    <a:pt x="330615" y="11425"/>
                  </a:lnTo>
                  <a:cubicBezTo>
                    <a:pt x="328886" y="13347"/>
                    <a:pt x="326938" y="13786"/>
                    <a:pt x="325675" y="13786"/>
                  </a:cubicBezTo>
                  <a:cubicBezTo>
                    <a:pt x="323096" y="13786"/>
                    <a:pt x="318334" y="10326"/>
                    <a:pt x="310376" y="6880"/>
                  </a:cubicBezTo>
                  <a:cubicBezTo>
                    <a:pt x="302418" y="3433"/>
                    <a:pt x="291221" y="0"/>
                    <a:pt x="275085" y="0"/>
                  </a:cubicBezTo>
                  <a:cubicBezTo>
                    <a:pt x="241070" y="0"/>
                    <a:pt x="216961" y="16368"/>
                    <a:pt x="216961" y="45643"/>
                  </a:cubicBezTo>
                  <a:cubicBezTo>
                    <a:pt x="216961" y="107063"/>
                    <a:pt x="309306" y="74534"/>
                    <a:pt x="309306" y="113737"/>
                  </a:cubicBezTo>
                  <a:cubicBezTo>
                    <a:pt x="309306" y="131587"/>
                    <a:pt x="296367" y="139579"/>
                    <a:pt x="277651" y="139579"/>
                  </a:cubicBezTo>
                  <a:cubicBezTo>
                    <a:pt x="255916" y="139579"/>
                    <a:pt x="229654" y="127509"/>
                    <a:pt x="229654" y="116085"/>
                  </a:cubicBezTo>
                  <a:cubicBezTo>
                    <a:pt x="229654" y="115027"/>
                    <a:pt x="229654" y="113970"/>
                    <a:pt x="229859" y="112871"/>
                  </a:cubicBezTo>
                  <a:lnTo>
                    <a:pt x="227486" y="111567"/>
                  </a:lnTo>
                  <a:lnTo>
                    <a:pt x="211788" y="142819"/>
                  </a:lnTo>
                  <a:close/>
                  <a:moveTo>
                    <a:pt x="546067" y="16588"/>
                  </a:moveTo>
                  <a:lnTo>
                    <a:pt x="543913" y="15283"/>
                  </a:lnTo>
                  <a:cubicBezTo>
                    <a:pt x="543254" y="15942"/>
                    <a:pt x="541978" y="16794"/>
                    <a:pt x="540482" y="16794"/>
                  </a:cubicBezTo>
                  <a:cubicBezTo>
                    <a:pt x="538520" y="16794"/>
                    <a:pt x="533800" y="12715"/>
                    <a:pt x="525842" y="8390"/>
                  </a:cubicBezTo>
                  <a:cubicBezTo>
                    <a:pt x="517842" y="4092"/>
                    <a:pt x="506454" y="0"/>
                    <a:pt x="490756" y="0"/>
                  </a:cubicBezTo>
                  <a:cubicBezTo>
                    <a:pt x="443816" y="0"/>
                    <a:pt x="418418" y="38791"/>
                    <a:pt x="418418" y="80548"/>
                  </a:cubicBezTo>
                  <a:cubicBezTo>
                    <a:pt x="418418" y="122332"/>
                    <a:pt x="443816" y="161096"/>
                    <a:pt x="489892" y="161096"/>
                  </a:cubicBezTo>
                  <a:cubicBezTo>
                    <a:pt x="526048" y="161096"/>
                    <a:pt x="536160" y="140870"/>
                    <a:pt x="545189" y="140870"/>
                  </a:cubicBezTo>
                  <a:cubicBezTo>
                    <a:pt x="546067" y="140870"/>
                    <a:pt x="546698" y="141268"/>
                    <a:pt x="547137" y="141268"/>
                  </a:cubicBezTo>
                  <a:lnTo>
                    <a:pt x="548839" y="140430"/>
                  </a:lnTo>
                  <a:lnTo>
                    <a:pt x="529698" y="114135"/>
                  </a:lnTo>
                  <a:lnTo>
                    <a:pt x="527543" y="115453"/>
                  </a:lnTo>
                  <a:cubicBezTo>
                    <a:pt x="527749" y="116524"/>
                    <a:pt x="527955" y="117609"/>
                    <a:pt x="527955" y="118666"/>
                  </a:cubicBezTo>
                  <a:cubicBezTo>
                    <a:pt x="527955" y="129239"/>
                    <a:pt x="509472" y="140005"/>
                    <a:pt x="491621" y="139579"/>
                  </a:cubicBezTo>
                  <a:cubicBezTo>
                    <a:pt x="457606" y="138920"/>
                    <a:pt x="443816" y="110262"/>
                    <a:pt x="443816" y="80095"/>
                  </a:cubicBezTo>
                  <a:cubicBezTo>
                    <a:pt x="443816" y="50380"/>
                    <a:pt x="458456" y="21544"/>
                    <a:pt x="490976" y="21544"/>
                  </a:cubicBezTo>
                  <a:cubicBezTo>
                    <a:pt x="508196" y="21544"/>
                    <a:pt x="525842" y="30593"/>
                    <a:pt x="525842" y="38970"/>
                  </a:cubicBezTo>
                  <a:cubicBezTo>
                    <a:pt x="525842" y="40892"/>
                    <a:pt x="526240" y="42196"/>
                    <a:pt x="525842" y="43062"/>
                  </a:cubicBezTo>
                  <a:lnTo>
                    <a:pt x="528408" y="44146"/>
                  </a:lnTo>
                  <a:lnTo>
                    <a:pt x="546067" y="16588"/>
                  </a:lnTo>
                  <a:close/>
                </a:path>
              </a:pathLst>
            </a:custGeom>
            <a:solidFill>
              <a:srgbClr val="5E6A71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56545BDF-D0FA-2EEC-F119-71975B4F735B}"/>
                </a:ext>
              </a:extLst>
            </p:cNvPr>
            <p:cNvSpPr/>
            <p:nvPr/>
          </p:nvSpPr>
          <p:spPr>
            <a:xfrm>
              <a:off x="8352653" y="362355"/>
              <a:ext cx="270002" cy="135627"/>
            </a:xfrm>
            <a:custGeom>
              <a:avLst/>
              <a:gdLst>
                <a:gd name="connsiteX0" fmla="*/ 920892 w 920891"/>
                <a:gd name="connsiteY0" fmla="*/ 462580 h 462580"/>
                <a:gd name="connsiteX1" fmla="*/ 899583 w 920891"/>
                <a:gd name="connsiteY1" fmla="*/ 449549 h 462580"/>
                <a:gd name="connsiteX2" fmla="*/ 21337 w 920891"/>
                <a:gd name="connsiteY2" fmla="*/ 22574 h 462580"/>
                <a:gd name="connsiteX3" fmla="*/ 0 w 920891"/>
                <a:gd name="connsiteY3" fmla="*/ 0 h 462580"/>
                <a:gd name="connsiteX4" fmla="*/ 920892 w 920891"/>
                <a:gd name="connsiteY4" fmla="*/ 0 h 462580"/>
                <a:gd name="connsiteX5" fmla="*/ 920892 w 920891"/>
                <a:gd name="connsiteY5" fmla="*/ 462580 h 462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0891" h="462580">
                  <a:moveTo>
                    <a:pt x="920892" y="462580"/>
                  </a:moveTo>
                  <a:cubicBezTo>
                    <a:pt x="920892" y="462553"/>
                    <a:pt x="900008" y="459298"/>
                    <a:pt x="899583" y="449549"/>
                  </a:cubicBezTo>
                  <a:cubicBezTo>
                    <a:pt x="880606" y="22574"/>
                    <a:pt x="841500" y="39148"/>
                    <a:pt x="21337" y="22574"/>
                  </a:cubicBezTo>
                  <a:cubicBezTo>
                    <a:pt x="5941" y="22245"/>
                    <a:pt x="0" y="0"/>
                    <a:pt x="0" y="0"/>
                  </a:cubicBezTo>
                  <a:lnTo>
                    <a:pt x="920892" y="0"/>
                  </a:lnTo>
                  <a:lnTo>
                    <a:pt x="920892" y="462580"/>
                  </a:lnTo>
                  <a:close/>
                </a:path>
              </a:pathLst>
            </a:custGeom>
            <a:solidFill>
              <a:srgbClr val="006778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833EA8E-922D-6AA5-2852-EE8258EF9093}"/>
                </a:ext>
              </a:extLst>
            </p:cNvPr>
            <p:cNvSpPr/>
            <p:nvPr/>
          </p:nvSpPr>
          <p:spPr>
            <a:xfrm>
              <a:off x="8622657" y="226741"/>
              <a:ext cx="269998" cy="135627"/>
            </a:xfrm>
            <a:custGeom>
              <a:avLst/>
              <a:gdLst>
                <a:gd name="connsiteX0" fmla="*/ 0 w 920878"/>
                <a:gd name="connsiteY0" fmla="*/ 0 h 462580"/>
                <a:gd name="connsiteX1" fmla="*/ 21337 w 920878"/>
                <a:gd name="connsiteY1" fmla="*/ 13045 h 462580"/>
                <a:gd name="connsiteX2" fmla="*/ 899555 w 920878"/>
                <a:gd name="connsiteY2" fmla="*/ 440020 h 462580"/>
                <a:gd name="connsiteX3" fmla="*/ 920878 w 920878"/>
                <a:gd name="connsiteY3" fmla="*/ 462580 h 462580"/>
                <a:gd name="connsiteX4" fmla="*/ 0 w 920878"/>
                <a:gd name="connsiteY4" fmla="*/ 462580 h 462580"/>
                <a:gd name="connsiteX5" fmla="*/ 0 w 920878"/>
                <a:gd name="connsiteY5" fmla="*/ 0 h 462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0878" h="462580">
                  <a:moveTo>
                    <a:pt x="0" y="0"/>
                  </a:moveTo>
                  <a:cubicBezTo>
                    <a:pt x="0" y="28"/>
                    <a:pt x="20898" y="3295"/>
                    <a:pt x="21337" y="13045"/>
                  </a:cubicBezTo>
                  <a:cubicBezTo>
                    <a:pt x="40313" y="440020"/>
                    <a:pt x="79405" y="423432"/>
                    <a:pt x="899555" y="440020"/>
                  </a:cubicBezTo>
                  <a:cubicBezTo>
                    <a:pt x="914992" y="440336"/>
                    <a:pt x="920878" y="462580"/>
                    <a:pt x="920878" y="462580"/>
                  </a:cubicBezTo>
                  <a:lnTo>
                    <a:pt x="0" y="4625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30051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C1125074-A6D3-560C-A0EF-1FA27B8D5A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52000" y="2493000"/>
            <a:ext cx="9289138" cy="792000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Insert thank you text here</a:t>
            </a:r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D7F57A-73CD-6BE0-C468-A72EC3ED748E}"/>
              </a:ext>
            </a:extLst>
          </p:cNvPr>
          <p:cNvSpPr/>
          <p:nvPr userDrawn="1"/>
        </p:nvSpPr>
        <p:spPr>
          <a:xfrm>
            <a:off x="2352000" y="3573000"/>
            <a:ext cx="36000" cy="208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16000" rIns="180000" bIns="216000"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13" name="Picture Placeholder 14">
            <a:extLst>
              <a:ext uri="{FF2B5EF4-FFF2-40B4-BE49-F238E27FC236}">
                <a16:creationId xmlns:a16="http://schemas.microsoft.com/office/drawing/2014/main" id="{B5FDC4F0-B83A-1A83-2448-E22A775C340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388000" y="3573000"/>
            <a:ext cx="2052000" cy="2088000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endParaRPr lang="en-GB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FC52158-DD49-532B-F777-878A63F8E28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56000" y="3573000"/>
            <a:ext cx="3168787" cy="576000"/>
          </a:xfrm>
        </p:spPr>
        <p:txBody>
          <a:bodyPr/>
          <a:lstStyle>
            <a:lvl1pPr marL="0" indent="0">
              <a:buFontTx/>
              <a:buNone/>
              <a:defRPr sz="1600">
                <a:latin typeface="+mn-lt"/>
              </a:defRPr>
            </a:lvl1pPr>
            <a:lvl2pPr marL="0" indent="0">
              <a:buFontTx/>
              <a:buNone/>
              <a:defRPr sz="1600"/>
            </a:lvl2pPr>
            <a:lvl3pPr marL="0" indent="0">
              <a:buFontTx/>
              <a:buNone/>
              <a:defRPr sz="1600"/>
            </a:lvl3pPr>
            <a:lvl4pPr marL="0" indent="0">
              <a:buFontTx/>
              <a:buNone/>
              <a:defRPr sz="1600"/>
            </a:lvl4pPr>
            <a:lvl5pPr marL="0" indent="0">
              <a:buFontTx/>
              <a:buNone/>
              <a:defRPr sz="1600"/>
            </a:lvl5pPr>
            <a:lvl6pPr marL="0" indent="0">
              <a:buFontTx/>
              <a:buNone/>
              <a:defRPr sz="1600"/>
            </a:lvl6pPr>
            <a:lvl7pPr marL="0" indent="0">
              <a:buFontTx/>
              <a:buNone/>
              <a:defRPr sz="1600"/>
            </a:lvl7pPr>
            <a:lvl8pPr marL="0" indent="0">
              <a:buFontTx/>
              <a:buNone/>
              <a:defRPr sz="1600"/>
            </a:lvl8pPr>
            <a:lvl9pPr marL="0" indent="0">
              <a:buFontTx/>
              <a:buNone/>
              <a:defRPr sz="1600"/>
            </a:lvl9pPr>
          </a:lstStyle>
          <a:p>
            <a:pPr lvl="0"/>
            <a:r>
              <a:rPr lang="en-GB" dirty="0"/>
              <a:t>Name and title</a:t>
            </a:r>
          </a:p>
          <a:p>
            <a:pPr lvl="1"/>
            <a:endParaRPr lang="en-GB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BFF47D8-3E44-DCFA-5AB6-965BB3A3A8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55999" y="4293000"/>
            <a:ext cx="3168789" cy="1368000"/>
          </a:xfrm>
        </p:spPr>
        <p:txBody>
          <a:bodyPr/>
          <a:lstStyle>
            <a:lvl1pPr marL="0" indent="0">
              <a:buFontTx/>
              <a:buNone/>
              <a:defRPr sz="1600">
                <a:latin typeface="+mn-lt"/>
              </a:defRPr>
            </a:lvl1pPr>
            <a:lvl2pPr marL="0" indent="0">
              <a:buFontTx/>
              <a:buNone/>
              <a:defRPr sz="1600"/>
            </a:lvl2pPr>
            <a:lvl3pPr marL="0" indent="0">
              <a:buFontTx/>
              <a:buNone/>
              <a:defRPr sz="1600"/>
            </a:lvl3pPr>
            <a:lvl4pPr marL="0" indent="0">
              <a:buFontTx/>
              <a:buNone/>
              <a:defRPr sz="1600"/>
            </a:lvl4pPr>
            <a:lvl5pPr marL="0" indent="0">
              <a:buFontTx/>
              <a:buNone/>
              <a:defRPr sz="1600"/>
            </a:lvl5pPr>
            <a:lvl6pPr marL="0" indent="0">
              <a:buFontTx/>
              <a:buNone/>
              <a:defRPr sz="1600"/>
            </a:lvl6pPr>
            <a:lvl7pPr marL="0" indent="0">
              <a:buFontTx/>
              <a:buNone/>
              <a:defRPr sz="1600"/>
            </a:lvl7pPr>
            <a:lvl8pPr marL="0" indent="0">
              <a:buFontTx/>
              <a:buNone/>
              <a:defRPr sz="1600"/>
            </a:lvl8pPr>
            <a:lvl9pPr marL="0" indent="0">
              <a:buFontTx/>
              <a:buNone/>
              <a:defRPr sz="1600"/>
            </a:lvl9pPr>
          </a:lstStyle>
          <a:p>
            <a:pPr lvl="0"/>
            <a:r>
              <a:rPr lang="en-GB" dirty="0"/>
              <a:t>Contact information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E9CE93-04E5-127F-3498-F62130BF3E23}"/>
              </a:ext>
            </a:extLst>
          </p:cNvPr>
          <p:cNvSpPr txBox="1"/>
          <p:nvPr userDrawn="1"/>
        </p:nvSpPr>
        <p:spPr>
          <a:xfrm>
            <a:off x="8184000" y="3438525"/>
            <a:ext cx="3457138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t">
              <a:lnSpc>
                <a:spcPct val="150000"/>
              </a:lnSpc>
              <a:buNone/>
            </a:pPr>
            <a:r>
              <a:rPr lang="en-GB" sz="1600" b="0" i="0" u="none" dirty="0">
                <a:latin typeface="+mj-lt"/>
              </a:rPr>
              <a:t>Follow us</a:t>
            </a:r>
            <a:endParaRPr lang="en-GB" sz="1600" b="0" i="0" u="none" dirty="0">
              <a:latin typeface="+mj-lt"/>
              <a:hlinkClick r:id="rId2"/>
            </a:endParaRPr>
          </a:p>
          <a:p>
            <a:pPr fontAlgn="t">
              <a:lnSpc>
                <a:spcPct val="150000"/>
              </a:lnSpc>
              <a:buNone/>
            </a:pPr>
            <a:r>
              <a:rPr lang="en-GB" sz="1600" b="0" i="0" u="none" dirty="0">
                <a:latin typeface="+mn-lt"/>
                <a:hlinkClick r:id="rId2"/>
              </a:rPr>
              <a:t>LinkedIn</a:t>
            </a:r>
            <a:endParaRPr lang="en-GB" sz="1600" b="0" i="0" u="none" dirty="0">
              <a:latin typeface="+mn-lt"/>
            </a:endParaRPr>
          </a:p>
          <a:p>
            <a:pPr fontAlgn="t">
              <a:lnSpc>
                <a:spcPct val="150000"/>
              </a:lnSpc>
              <a:buNone/>
            </a:pPr>
            <a:r>
              <a:rPr lang="en-GB" sz="1600" b="0" i="0" u="none" dirty="0">
                <a:latin typeface="+mn-lt"/>
                <a:hlinkClick r:id="rId3"/>
              </a:rPr>
              <a:t>Instagram</a:t>
            </a:r>
            <a:endParaRPr lang="en-GB" sz="1600" b="0" i="0" u="none" dirty="0">
              <a:latin typeface="+mn-lt"/>
            </a:endParaRPr>
          </a:p>
          <a:p>
            <a:pPr fontAlgn="t">
              <a:lnSpc>
                <a:spcPct val="150000"/>
              </a:lnSpc>
              <a:buNone/>
            </a:pPr>
            <a:r>
              <a:rPr lang="en-GB" sz="1600" b="0" i="0" u="none" dirty="0">
                <a:latin typeface="+mn-lt"/>
                <a:hlinkClick r:id="rId4"/>
              </a:rPr>
              <a:t>Facebook</a:t>
            </a:r>
            <a:endParaRPr lang="en-GB" sz="1600" b="0" i="0" u="none" dirty="0">
              <a:latin typeface="+mn-lt"/>
            </a:endParaRPr>
          </a:p>
          <a:p>
            <a:pPr fontAlgn="t">
              <a:lnSpc>
                <a:spcPct val="150000"/>
              </a:lnSpc>
            </a:pPr>
            <a:r>
              <a:rPr lang="en-GB" sz="1600" b="0" i="0" u="none" dirty="0">
                <a:latin typeface="+mn-lt"/>
                <a:hlinkClick r:id="rId5"/>
              </a:rPr>
              <a:t>YouTube</a:t>
            </a:r>
            <a:endParaRPr lang="en-GB" sz="1600" b="0" i="0" u="none" dirty="0">
              <a:latin typeface="+mn-lt"/>
            </a:endParaRPr>
          </a:p>
          <a:p>
            <a:pPr fontAlgn="t">
              <a:lnSpc>
                <a:spcPct val="150000"/>
              </a:lnSpc>
            </a:pPr>
            <a:r>
              <a:rPr lang="en-GB" sz="1600" b="0" i="0" u="none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6"/>
              </a:rPr>
              <a:t>csc.fi</a:t>
            </a:r>
            <a:endParaRPr lang="en-GB" sz="1600" b="0" i="0" u="none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60213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">
    <p:bg>
      <p:bgPr>
        <a:solidFill>
          <a:srgbClr val="F8EA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2CD410D-72C0-E88B-CC93-4A4BF0B8DD7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08439" y="1"/>
            <a:ext cx="8183562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Drag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A9E770-FF34-BD2E-16F5-3C92209917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9436" y="2348880"/>
            <a:ext cx="8532948" cy="2376264"/>
          </a:xfrm>
          <a:solidFill>
            <a:schemeClr val="bg1"/>
          </a:solidFill>
        </p:spPr>
        <p:txBody>
          <a:bodyPr lIns="360000" tIns="216000" rIns="360000" bIns="1080000" anchor="b" anchorCtr="0">
            <a:normAutofit/>
          </a:bodyPr>
          <a:lstStyle>
            <a:lvl1pPr algn="l">
              <a:defRPr sz="35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9B0C3A-9107-0933-8B47-541221241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5480" y="3789040"/>
            <a:ext cx="7776864" cy="72008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244C69-E1C5-7D27-0EE5-095D48F88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0A272-FC4E-4977-BFE7-88E6A48AF2F0}" type="datetime1">
              <a:rPr lang="fi-FI" smtClean="0"/>
              <a:t>5.2.2026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98C187-0C4E-639A-3C86-AD6C849D4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0BA876-7477-C261-BC9E-F8FBA1EBD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C428C0-688E-7B47-BEB3-B3163919E89C}"/>
              </a:ext>
            </a:extLst>
          </p:cNvPr>
          <p:cNvSpPr/>
          <p:nvPr userDrawn="1"/>
        </p:nvSpPr>
        <p:spPr>
          <a:xfrm>
            <a:off x="983432" y="2348880"/>
            <a:ext cx="36000" cy="237626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16000" rIns="180000" bIns="216000"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E9FFA7C-C562-D1C4-EE26-7397D5F9E0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30911" y="890894"/>
            <a:ext cx="1584176" cy="1007542"/>
            <a:chOff x="8352653" y="226741"/>
            <a:chExt cx="540002" cy="343443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882F8B04-82EB-CDCE-CA4D-5B0E0DD9E2F8}"/>
                </a:ext>
              </a:extLst>
            </p:cNvPr>
            <p:cNvSpPr/>
            <p:nvPr/>
          </p:nvSpPr>
          <p:spPr>
            <a:xfrm>
              <a:off x="8541219" y="522951"/>
              <a:ext cx="160917" cy="47233"/>
            </a:xfrm>
            <a:custGeom>
              <a:avLst/>
              <a:gdLst>
                <a:gd name="connsiteX0" fmla="*/ 127635 w 548838"/>
                <a:gd name="connsiteY0" fmla="*/ 16588 h 161095"/>
                <a:gd name="connsiteX1" fmla="*/ 125495 w 548838"/>
                <a:gd name="connsiteY1" fmla="*/ 15283 h 161095"/>
                <a:gd name="connsiteX2" fmla="*/ 122051 w 548838"/>
                <a:gd name="connsiteY2" fmla="*/ 16794 h 161095"/>
                <a:gd name="connsiteX3" fmla="*/ 107424 w 548838"/>
                <a:gd name="connsiteY3" fmla="*/ 8390 h 161095"/>
                <a:gd name="connsiteX4" fmla="*/ 72325 w 548838"/>
                <a:gd name="connsiteY4" fmla="*/ 0 h 161095"/>
                <a:gd name="connsiteX5" fmla="*/ 0 w 548838"/>
                <a:gd name="connsiteY5" fmla="*/ 80548 h 161095"/>
                <a:gd name="connsiteX6" fmla="*/ 71460 w 548838"/>
                <a:gd name="connsiteY6" fmla="*/ 161096 h 161095"/>
                <a:gd name="connsiteX7" fmla="*/ 126771 w 548838"/>
                <a:gd name="connsiteY7" fmla="*/ 140870 h 161095"/>
                <a:gd name="connsiteX8" fmla="*/ 128733 w 548838"/>
                <a:gd name="connsiteY8" fmla="*/ 141268 h 161095"/>
                <a:gd name="connsiteX9" fmla="*/ 130448 w 548838"/>
                <a:gd name="connsiteY9" fmla="*/ 140430 h 161095"/>
                <a:gd name="connsiteX10" fmla="*/ 111280 w 548838"/>
                <a:gd name="connsiteY10" fmla="*/ 114135 h 161095"/>
                <a:gd name="connsiteX11" fmla="*/ 109126 w 548838"/>
                <a:gd name="connsiteY11" fmla="*/ 115453 h 161095"/>
                <a:gd name="connsiteX12" fmla="*/ 109578 w 548838"/>
                <a:gd name="connsiteY12" fmla="*/ 118666 h 161095"/>
                <a:gd name="connsiteX13" fmla="*/ 73176 w 548838"/>
                <a:gd name="connsiteY13" fmla="*/ 139579 h 161095"/>
                <a:gd name="connsiteX14" fmla="*/ 25398 w 548838"/>
                <a:gd name="connsiteY14" fmla="*/ 80095 h 161095"/>
                <a:gd name="connsiteX15" fmla="*/ 72545 w 548838"/>
                <a:gd name="connsiteY15" fmla="*/ 21544 h 161095"/>
                <a:gd name="connsiteX16" fmla="*/ 107424 w 548838"/>
                <a:gd name="connsiteY16" fmla="*/ 38970 h 161095"/>
                <a:gd name="connsiteX17" fmla="*/ 107424 w 548838"/>
                <a:gd name="connsiteY17" fmla="*/ 43062 h 161095"/>
                <a:gd name="connsiteX18" fmla="*/ 109990 w 548838"/>
                <a:gd name="connsiteY18" fmla="*/ 44146 h 161095"/>
                <a:gd name="connsiteX19" fmla="*/ 127635 w 548838"/>
                <a:gd name="connsiteY19" fmla="*/ 16588 h 161095"/>
                <a:gd name="connsiteX20" fmla="*/ 211788 w 548838"/>
                <a:gd name="connsiteY20" fmla="*/ 142819 h 161095"/>
                <a:gd name="connsiteX21" fmla="*/ 214368 w 548838"/>
                <a:gd name="connsiteY21" fmla="*/ 143877 h 161095"/>
                <a:gd name="connsiteX22" fmla="*/ 217620 w 548838"/>
                <a:gd name="connsiteY22" fmla="*/ 142160 h 161095"/>
                <a:gd name="connsiteX23" fmla="*/ 277459 w 548838"/>
                <a:gd name="connsiteY23" fmla="*/ 161096 h 161095"/>
                <a:gd name="connsiteX24" fmla="*/ 334690 w 548838"/>
                <a:gd name="connsiteY24" fmla="*/ 112432 h 161095"/>
                <a:gd name="connsiteX25" fmla="*/ 241495 w 548838"/>
                <a:gd name="connsiteY25" fmla="*/ 44805 h 161095"/>
                <a:gd name="connsiteX26" fmla="*/ 273781 w 548838"/>
                <a:gd name="connsiteY26" fmla="*/ 21544 h 161095"/>
                <a:gd name="connsiteX27" fmla="*/ 315096 w 548838"/>
                <a:gd name="connsiteY27" fmla="*/ 41153 h 161095"/>
                <a:gd name="connsiteX28" fmla="*/ 314890 w 548838"/>
                <a:gd name="connsiteY28" fmla="*/ 43487 h 161095"/>
                <a:gd name="connsiteX29" fmla="*/ 317676 w 548838"/>
                <a:gd name="connsiteY29" fmla="*/ 44805 h 161095"/>
                <a:gd name="connsiteX30" fmla="*/ 332755 w 548838"/>
                <a:gd name="connsiteY30" fmla="*/ 12276 h 161095"/>
                <a:gd name="connsiteX31" fmla="*/ 330615 w 548838"/>
                <a:gd name="connsiteY31" fmla="*/ 11425 h 161095"/>
                <a:gd name="connsiteX32" fmla="*/ 325675 w 548838"/>
                <a:gd name="connsiteY32" fmla="*/ 13786 h 161095"/>
                <a:gd name="connsiteX33" fmla="*/ 310376 w 548838"/>
                <a:gd name="connsiteY33" fmla="*/ 6880 h 161095"/>
                <a:gd name="connsiteX34" fmla="*/ 275085 w 548838"/>
                <a:gd name="connsiteY34" fmla="*/ 0 h 161095"/>
                <a:gd name="connsiteX35" fmla="*/ 216961 w 548838"/>
                <a:gd name="connsiteY35" fmla="*/ 45643 h 161095"/>
                <a:gd name="connsiteX36" fmla="*/ 309306 w 548838"/>
                <a:gd name="connsiteY36" fmla="*/ 113737 h 161095"/>
                <a:gd name="connsiteX37" fmla="*/ 277651 w 548838"/>
                <a:gd name="connsiteY37" fmla="*/ 139579 h 161095"/>
                <a:gd name="connsiteX38" fmla="*/ 229654 w 548838"/>
                <a:gd name="connsiteY38" fmla="*/ 116085 h 161095"/>
                <a:gd name="connsiteX39" fmla="*/ 229859 w 548838"/>
                <a:gd name="connsiteY39" fmla="*/ 112871 h 161095"/>
                <a:gd name="connsiteX40" fmla="*/ 227486 w 548838"/>
                <a:gd name="connsiteY40" fmla="*/ 111567 h 161095"/>
                <a:gd name="connsiteX41" fmla="*/ 211788 w 548838"/>
                <a:gd name="connsiteY41" fmla="*/ 142819 h 161095"/>
                <a:gd name="connsiteX42" fmla="*/ 546067 w 548838"/>
                <a:gd name="connsiteY42" fmla="*/ 16588 h 161095"/>
                <a:gd name="connsiteX43" fmla="*/ 543913 w 548838"/>
                <a:gd name="connsiteY43" fmla="*/ 15283 h 161095"/>
                <a:gd name="connsiteX44" fmla="*/ 540482 w 548838"/>
                <a:gd name="connsiteY44" fmla="*/ 16794 h 161095"/>
                <a:gd name="connsiteX45" fmla="*/ 525842 w 548838"/>
                <a:gd name="connsiteY45" fmla="*/ 8390 h 161095"/>
                <a:gd name="connsiteX46" fmla="*/ 490756 w 548838"/>
                <a:gd name="connsiteY46" fmla="*/ 0 h 161095"/>
                <a:gd name="connsiteX47" fmla="*/ 418418 w 548838"/>
                <a:gd name="connsiteY47" fmla="*/ 80548 h 161095"/>
                <a:gd name="connsiteX48" fmla="*/ 489892 w 548838"/>
                <a:gd name="connsiteY48" fmla="*/ 161096 h 161095"/>
                <a:gd name="connsiteX49" fmla="*/ 545189 w 548838"/>
                <a:gd name="connsiteY49" fmla="*/ 140870 h 161095"/>
                <a:gd name="connsiteX50" fmla="*/ 547137 w 548838"/>
                <a:gd name="connsiteY50" fmla="*/ 141268 h 161095"/>
                <a:gd name="connsiteX51" fmla="*/ 548839 w 548838"/>
                <a:gd name="connsiteY51" fmla="*/ 140430 h 161095"/>
                <a:gd name="connsiteX52" fmla="*/ 529698 w 548838"/>
                <a:gd name="connsiteY52" fmla="*/ 114135 h 161095"/>
                <a:gd name="connsiteX53" fmla="*/ 527543 w 548838"/>
                <a:gd name="connsiteY53" fmla="*/ 115453 h 161095"/>
                <a:gd name="connsiteX54" fmla="*/ 527955 w 548838"/>
                <a:gd name="connsiteY54" fmla="*/ 118666 h 161095"/>
                <a:gd name="connsiteX55" fmla="*/ 491621 w 548838"/>
                <a:gd name="connsiteY55" fmla="*/ 139579 h 161095"/>
                <a:gd name="connsiteX56" fmla="*/ 443816 w 548838"/>
                <a:gd name="connsiteY56" fmla="*/ 80095 h 161095"/>
                <a:gd name="connsiteX57" fmla="*/ 490976 w 548838"/>
                <a:gd name="connsiteY57" fmla="*/ 21544 h 161095"/>
                <a:gd name="connsiteX58" fmla="*/ 525842 w 548838"/>
                <a:gd name="connsiteY58" fmla="*/ 38970 h 161095"/>
                <a:gd name="connsiteX59" fmla="*/ 525842 w 548838"/>
                <a:gd name="connsiteY59" fmla="*/ 43062 h 161095"/>
                <a:gd name="connsiteX60" fmla="*/ 528408 w 548838"/>
                <a:gd name="connsiteY60" fmla="*/ 44146 h 161095"/>
                <a:gd name="connsiteX61" fmla="*/ 546067 w 548838"/>
                <a:gd name="connsiteY61" fmla="*/ 16588 h 161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48838" h="161095">
                  <a:moveTo>
                    <a:pt x="127635" y="16588"/>
                  </a:moveTo>
                  <a:lnTo>
                    <a:pt x="125495" y="15283"/>
                  </a:lnTo>
                  <a:cubicBezTo>
                    <a:pt x="124836" y="15942"/>
                    <a:pt x="123547" y="16794"/>
                    <a:pt x="122051" y="16794"/>
                  </a:cubicBezTo>
                  <a:cubicBezTo>
                    <a:pt x="120103" y="16794"/>
                    <a:pt x="115369" y="12715"/>
                    <a:pt x="107424" y="8390"/>
                  </a:cubicBezTo>
                  <a:cubicBezTo>
                    <a:pt x="99438" y="4092"/>
                    <a:pt x="88009" y="0"/>
                    <a:pt x="72325" y="0"/>
                  </a:cubicBezTo>
                  <a:cubicBezTo>
                    <a:pt x="25398" y="0"/>
                    <a:pt x="0" y="38791"/>
                    <a:pt x="0" y="80548"/>
                  </a:cubicBezTo>
                  <a:cubicBezTo>
                    <a:pt x="0" y="122332"/>
                    <a:pt x="25398" y="161096"/>
                    <a:pt x="71460" y="161096"/>
                  </a:cubicBezTo>
                  <a:cubicBezTo>
                    <a:pt x="107616" y="161096"/>
                    <a:pt x="117742" y="140870"/>
                    <a:pt x="126771" y="140870"/>
                  </a:cubicBezTo>
                  <a:cubicBezTo>
                    <a:pt x="127635" y="140870"/>
                    <a:pt x="128294" y="141268"/>
                    <a:pt x="128733" y="141268"/>
                  </a:cubicBezTo>
                  <a:lnTo>
                    <a:pt x="130448" y="140430"/>
                  </a:lnTo>
                  <a:lnTo>
                    <a:pt x="111280" y="114135"/>
                  </a:lnTo>
                  <a:lnTo>
                    <a:pt x="109126" y="115453"/>
                  </a:lnTo>
                  <a:cubicBezTo>
                    <a:pt x="109331" y="116524"/>
                    <a:pt x="109578" y="117609"/>
                    <a:pt x="109578" y="118666"/>
                  </a:cubicBezTo>
                  <a:cubicBezTo>
                    <a:pt x="109578" y="129239"/>
                    <a:pt x="91055" y="140005"/>
                    <a:pt x="73176" y="139579"/>
                  </a:cubicBezTo>
                  <a:cubicBezTo>
                    <a:pt x="39161" y="138920"/>
                    <a:pt x="25398" y="110262"/>
                    <a:pt x="25398" y="80095"/>
                  </a:cubicBezTo>
                  <a:cubicBezTo>
                    <a:pt x="25398" y="50380"/>
                    <a:pt x="40039" y="21544"/>
                    <a:pt x="72545" y="21544"/>
                  </a:cubicBezTo>
                  <a:cubicBezTo>
                    <a:pt x="89765" y="21544"/>
                    <a:pt x="107424" y="30593"/>
                    <a:pt x="107424" y="38970"/>
                  </a:cubicBezTo>
                  <a:cubicBezTo>
                    <a:pt x="107424" y="40892"/>
                    <a:pt x="107836" y="42196"/>
                    <a:pt x="107424" y="43062"/>
                  </a:cubicBezTo>
                  <a:lnTo>
                    <a:pt x="109990" y="44146"/>
                  </a:lnTo>
                  <a:lnTo>
                    <a:pt x="127635" y="16588"/>
                  </a:lnTo>
                  <a:close/>
                  <a:moveTo>
                    <a:pt x="211788" y="142819"/>
                  </a:moveTo>
                  <a:lnTo>
                    <a:pt x="214368" y="143877"/>
                  </a:lnTo>
                  <a:cubicBezTo>
                    <a:pt x="215232" y="142819"/>
                    <a:pt x="216536" y="142366"/>
                    <a:pt x="217620" y="142160"/>
                  </a:cubicBezTo>
                  <a:cubicBezTo>
                    <a:pt x="219980" y="141927"/>
                    <a:pt x="237406" y="161096"/>
                    <a:pt x="277459" y="161096"/>
                  </a:cubicBezTo>
                  <a:cubicBezTo>
                    <a:pt x="311446" y="161096"/>
                    <a:pt x="334690" y="141502"/>
                    <a:pt x="334690" y="112432"/>
                  </a:cubicBezTo>
                  <a:cubicBezTo>
                    <a:pt x="334690" y="48458"/>
                    <a:pt x="241495" y="79655"/>
                    <a:pt x="241495" y="44805"/>
                  </a:cubicBezTo>
                  <a:cubicBezTo>
                    <a:pt x="241495" y="31445"/>
                    <a:pt x="249467" y="21544"/>
                    <a:pt x="273781" y="21544"/>
                  </a:cubicBezTo>
                  <a:cubicBezTo>
                    <a:pt x="292717" y="21544"/>
                    <a:pt x="315096" y="29715"/>
                    <a:pt x="315096" y="41153"/>
                  </a:cubicBezTo>
                  <a:cubicBezTo>
                    <a:pt x="315096" y="41977"/>
                    <a:pt x="315096" y="42855"/>
                    <a:pt x="314890" y="43487"/>
                  </a:cubicBezTo>
                  <a:lnTo>
                    <a:pt x="317676" y="44805"/>
                  </a:lnTo>
                  <a:lnTo>
                    <a:pt x="332755" y="12276"/>
                  </a:lnTo>
                  <a:lnTo>
                    <a:pt x="330615" y="11425"/>
                  </a:lnTo>
                  <a:cubicBezTo>
                    <a:pt x="328886" y="13347"/>
                    <a:pt x="326938" y="13786"/>
                    <a:pt x="325675" y="13786"/>
                  </a:cubicBezTo>
                  <a:cubicBezTo>
                    <a:pt x="323096" y="13786"/>
                    <a:pt x="318334" y="10326"/>
                    <a:pt x="310376" y="6880"/>
                  </a:cubicBezTo>
                  <a:cubicBezTo>
                    <a:pt x="302418" y="3433"/>
                    <a:pt x="291221" y="0"/>
                    <a:pt x="275085" y="0"/>
                  </a:cubicBezTo>
                  <a:cubicBezTo>
                    <a:pt x="241070" y="0"/>
                    <a:pt x="216961" y="16368"/>
                    <a:pt x="216961" y="45643"/>
                  </a:cubicBezTo>
                  <a:cubicBezTo>
                    <a:pt x="216961" y="107063"/>
                    <a:pt x="309306" y="74534"/>
                    <a:pt x="309306" y="113737"/>
                  </a:cubicBezTo>
                  <a:cubicBezTo>
                    <a:pt x="309306" y="131587"/>
                    <a:pt x="296367" y="139579"/>
                    <a:pt x="277651" y="139579"/>
                  </a:cubicBezTo>
                  <a:cubicBezTo>
                    <a:pt x="255916" y="139579"/>
                    <a:pt x="229654" y="127509"/>
                    <a:pt x="229654" y="116085"/>
                  </a:cubicBezTo>
                  <a:cubicBezTo>
                    <a:pt x="229654" y="115027"/>
                    <a:pt x="229654" y="113970"/>
                    <a:pt x="229859" y="112871"/>
                  </a:cubicBezTo>
                  <a:lnTo>
                    <a:pt x="227486" y="111567"/>
                  </a:lnTo>
                  <a:lnTo>
                    <a:pt x="211788" y="142819"/>
                  </a:lnTo>
                  <a:close/>
                  <a:moveTo>
                    <a:pt x="546067" y="16588"/>
                  </a:moveTo>
                  <a:lnTo>
                    <a:pt x="543913" y="15283"/>
                  </a:lnTo>
                  <a:cubicBezTo>
                    <a:pt x="543254" y="15942"/>
                    <a:pt x="541978" y="16794"/>
                    <a:pt x="540482" y="16794"/>
                  </a:cubicBezTo>
                  <a:cubicBezTo>
                    <a:pt x="538520" y="16794"/>
                    <a:pt x="533800" y="12715"/>
                    <a:pt x="525842" y="8390"/>
                  </a:cubicBezTo>
                  <a:cubicBezTo>
                    <a:pt x="517842" y="4092"/>
                    <a:pt x="506454" y="0"/>
                    <a:pt x="490756" y="0"/>
                  </a:cubicBezTo>
                  <a:cubicBezTo>
                    <a:pt x="443816" y="0"/>
                    <a:pt x="418418" y="38791"/>
                    <a:pt x="418418" y="80548"/>
                  </a:cubicBezTo>
                  <a:cubicBezTo>
                    <a:pt x="418418" y="122332"/>
                    <a:pt x="443816" y="161096"/>
                    <a:pt x="489892" y="161096"/>
                  </a:cubicBezTo>
                  <a:cubicBezTo>
                    <a:pt x="526048" y="161096"/>
                    <a:pt x="536160" y="140870"/>
                    <a:pt x="545189" y="140870"/>
                  </a:cubicBezTo>
                  <a:cubicBezTo>
                    <a:pt x="546067" y="140870"/>
                    <a:pt x="546698" y="141268"/>
                    <a:pt x="547137" y="141268"/>
                  </a:cubicBezTo>
                  <a:lnTo>
                    <a:pt x="548839" y="140430"/>
                  </a:lnTo>
                  <a:lnTo>
                    <a:pt x="529698" y="114135"/>
                  </a:lnTo>
                  <a:lnTo>
                    <a:pt x="527543" y="115453"/>
                  </a:lnTo>
                  <a:cubicBezTo>
                    <a:pt x="527749" y="116524"/>
                    <a:pt x="527955" y="117609"/>
                    <a:pt x="527955" y="118666"/>
                  </a:cubicBezTo>
                  <a:cubicBezTo>
                    <a:pt x="527955" y="129239"/>
                    <a:pt x="509472" y="140005"/>
                    <a:pt x="491621" y="139579"/>
                  </a:cubicBezTo>
                  <a:cubicBezTo>
                    <a:pt x="457606" y="138920"/>
                    <a:pt x="443816" y="110262"/>
                    <a:pt x="443816" y="80095"/>
                  </a:cubicBezTo>
                  <a:cubicBezTo>
                    <a:pt x="443816" y="50380"/>
                    <a:pt x="458456" y="21544"/>
                    <a:pt x="490976" y="21544"/>
                  </a:cubicBezTo>
                  <a:cubicBezTo>
                    <a:pt x="508196" y="21544"/>
                    <a:pt x="525842" y="30593"/>
                    <a:pt x="525842" y="38970"/>
                  </a:cubicBezTo>
                  <a:cubicBezTo>
                    <a:pt x="525842" y="40892"/>
                    <a:pt x="526240" y="42196"/>
                    <a:pt x="525842" y="43062"/>
                  </a:cubicBezTo>
                  <a:lnTo>
                    <a:pt x="528408" y="44146"/>
                  </a:lnTo>
                  <a:lnTo>
                    <a:pt x="546067" y="16588"/>
                  </a:lnTo>
                  <a:close/>
                </a:path>
              </a:pathLst>
            </a:custGeom>
            <a:solidFill>
              <a:srgbClr val="5E6A71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8DE3318F-567E-393C-D0BD-D656633FA285}"/>
                </a:ext>
              </a:extLst>
            </p:cNvPr>
            <p:cNvSpPr/>
            <p:nvPr/>
          </p:nvSpPr>
          <p:spPr>
            <a:xfrm>
              <a:off x="8352653" y="362355"/>
              <a:ext cx="270002" cy="135627"/>
            </a:xfrm>
            <a:custGeom>
              <a:avLst/>
              <a:gdLst>
                <a:gd name="connsiteX0" fmla="*/ 920892 w 920891"/>
                <a:gd name="connsiteY0" fmla="*/ 462580 h 462580"/>
                <a:gd name="connsiteX1" fmla="*/ 899583 w 920891"/>
                <a:gd name="connsiteY1" fmla="*/ 449549 h 462580"/>
                <a:gd name="connsiteX2" fmla="*/ 21337 w 920891"/>
                <a:gd name="connsiteY2" fmla="*/ 22574 h 462580"/>
                <a:gd name="connsiteX3" fmla="*/ 0 w 920891"/>
                <a:gd name="connsiteY3" fmla="*/ 0 h 462580"/>
                <a:gd name="connsiteX4" fmla="*/ 920892 w 920891"/>
                <a:gd name="connsiteY4" fmla="*/ 0 h 462580"/>
                <a:gd name="connsiteX5" fmla="*/ 920892 w 920891"/>
                <a:gd name="connsiteY5" fmla="*/ 462580 h 462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0891" h="462580">
                  <a:moveTo>
                    <a:pt x="920892" y="462580"/>
                  </a:moveTo>
                  <a:cubicBezTo>
                    <a:pt x="920892" y="462553"/>
                    <a:pt x="900008" y="459298"/>
                    <a:pt x="899583" y="449549"/>
                  </a:cubicBezTo>
                  <a:cubicBezTo>
                    <a:pt x="880606" y="22574"/>
                    <a:pt x="841500" y="39148"/>
                    <a:pt x="21337" y="22574"/>
                  </a:cubicBezTo>
                  <a:cubicBezTo>
                    <a:pt x="5941" y="22245"/>
                    <a:pt x="0" y="0"/>
                    <a:pt x="0" y="0"/>
                  </a:cubicBezTo>
                  <a:lnTo>
                    <a:pt x="920892" y="0"/>
                  </a:lnTo>
                  <a:lnTo>
                    <a:pt x="920892" y="462580"/>
                  </a:lnTo>
                  <a:close/>
                </a:path>
              </a:pathLst>
            </a:custGeom>
            <a:solidFill>
              <a:srgbClr val="006778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500C4BF9-67DA-74F8-46EB-A0B34DA6A480}"/>
                </a:ext>
              </a:extLst>
            </p:cNvPr>
            <p:cNvSpPr/>
            <p:nvPr/>
          </p:nvSpPr>
          <p:spPr>
            <a:xfrm>
              <a:off x="8622657" y="226741"/>
              <a:ext cx="269998" cy="135627"/>
            </a:xfrm>
            <a:custGeom>
              <a:avLst/>
              <a:gdLst>
                <a:gd name="connsiteX0" fmla="*/ 0 w 920878"/>
                <a:gd name="connsiteY0" fmla="*/ 0 h 462580"/>
                <a:gd name="connsiteX1" fmla="*/ 21337 w 920878"/>
                <a:gd name="connsiteY1" fmla="*/ 13045 h 462580"/>
                <a:gd name="connsiteX2" fmla="*/ 899555 w 920878"/>
                <a:gd name="connsiteY2" fmla="*/ 440020 h 462580"/>
                <a:gd name="connsiteX3" fmla="*/ 920878 w 920878"/>
                <a:gd name="connsiteY3" fmla="*/ 462580 h 462580"/>
                <a:gd name="connsiteX4" fmla="*/ 0 w 920878"/>
                <a:gd name="connsiteY4" fmla="*/ 462580 h 462580"/>
                <a:gd name="connsiteX5" fmla="*/ 0 w 920878"/>
                <a:gd name="connsiteY5" fmla="*/ 0 h 462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0878" h="462580">
                  <a:moveTo>
                    <a:pt x="0" y="0"/>
                  </a:moveTo>
                  <a:cubicBezTo>
                    <a:pt x="0" y="28"/>
                    <a:pt x="20898" y="3295"/>
                    <a:pt x="21337" y="13045"/>
                  </a:cubicBezTo>
                  <a:cubicBezTo>
                    <a:pt x="40313" y="440020"/>
                    <a:pt x="79405" y="423432"/>
                    <a:pt x="899555" y="440020"/>
                  </a:cubicBezTo>
                  <a:cubicBezTo>
                    <a:pt x="914992" y="440336"/>
                    <a:pt x="920878" y="462580"/>
                    <a:pt x="920878" y="462580"/>
                  </a:cubicBezTo>
                  <a:lnTo>
                    <a:pt x="0" y="4625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30051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</p:grpSp>
    </p:spTree>
    <p:extLst>
      <p:ext uri="{BB962C8B-B14F-4D97-AF65-F5344CB8AC3E}">
        <p14:creationId xmlns:p14="http://schemas.microsoft.com/office/powerpoint/2010/main" val="3875785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for long titles">
    <p:bg>
      <p:bgPr>
        <a:solidFill>
          <a:srgbClr val="F8EA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2CD410D-72C0-E88B-CC93-4A4BF0B8DD7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08439" y="1"/>
            <a:ext cx="8183562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Drag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A9E770-FF34-BD2E-16F5-3C92209917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9436" y="2348880"/>
            <a:ext cx="10188564" cy="2880000"/>
          </a:xfrm>
          <a:solidFill>
            <a:schemeClr val="bg1"/>
          </a:solidFill>
        </p:spPr>
        <p:txBody>
          <a:bodyPr lIns="360000" tIns="216000" rIns="360000" bIns="1080000" anchor="b" anchorCtr="0">
            <a:normAutofit/>
          </a:bodyPr>
          <a:lstStyle>
            <a:lvl1pPr algn="l">
              <a:defRPr sz="35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9B0C3A-9107-0933-8B47-541221241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00" y="4293000"/>
            <a:ext cx="9432000" cy="72008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244C69-E1C5-7D27-0EE5-095D48F88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B0E6E-1C96-4CB7-99F9-994DCA6D5ED3}" type="datetime1">
              <a:rPr lang="fi-FI" smtClean="0"/>
              <a:t>5.2.2026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98C187-0C4E-639A-3C86-AD6C849D4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0BA876-7477-C261-BC9E-F8FBA1EBD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C428C0-688E-7B47-BEB3-B3163919E89C}"/>
              </a:ext>
            </a:extLst>
          </p:cNvPr>
          <p:cNvSpPr/>
          <p:nvPr userDrawn="1"/>
        </p:nvSpPr>
        <p:spPr>
          <a:xfrm>
            <a:off x="983432" y="2348880"/>
            <a:ext cx="36000" cy="288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16000" rIns="180000" bIns="216000"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696F427-E45B-8985-5638-171542ECF2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30911" y="890894"/>
            <a:ext cx="1584176" cy="1007542"/>
            <a:chOff x="8352653" y="226741"/>
            <a:chExt cx="540002" cy="343443"/>
          </a:xfrm>
        </p:grpSpPr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04325D40-49F1-7DA9-F294-DAA631951739}"/>
                </a:ext>
              </a:extLst>
            </p:cNvPr>
            <p:cNvSpPr/>
            <p:nvPr/>
          </p:nvSpPr>
          <p:spPr>
            <a:xfrm>
              <a:off x="8541219" y="522951"/>
              <a:ext cx="160917" cy="47233"/>
            </a:xfrm>
            <a:custGeom>
              <a:avLst/>
              <a:gdLst>
                <a:gd name="connsiteX0" fmla="*/ 127635 w 548838"/>
                <a:gd name="connsiteY0" fmla="*/ 16588 h 161095"/>
                <a:gd name="connsiteX1" fmla="*/ 125495 w 548838"/>
                <a:gd name="connsiteY1" fmla="*/ 15283 h 161095"/>
                <a:gd name="connsiteX2" fmla="*/ 122051 w 548838"/>
                <a:gd name="connsiteY2" fmla="*/ 16794 h 161095"/>
                <a:gd name="connsiteX3" fmla="*/ 107424 w 548838"/>
                <a:gd name="connsiteY3" fmla="*/ 8390 h 161095"/>
                <a:gd name="connsiteX4" fmla="*/ 72325 w 548838"/>
                <a:gd name="connsiteY4" fmla="*/ 0 h 161095"/>
                <a:gd name="connsiteX5" fmla="*/ 0 w 548838"/>
                <a:gd name="connsiteY5" fmla="*/ 80548 h 161095"/>
                <a:gd name="connsiteX6" fmla="*/ 71460 w 548838"/>
                <a:gd name="connsiteY6" fmla="*/ 161096 h 161095"/>
                <a:gd name="connsiteX7" fmla="*/ 126771 w 548838"/>
                <a:gd name="connsiteY7" fmla="*/ 140870 h 161095"/>
                <a:gd name="connsiteX8" fmla="*/ 128733 w 548838"/>
                <a:gd name="connsiteY8" fmla="*/ 141268 h 161095"/>
                <a:gd name="connsiteX9" fmla="*/ 130448 w 548838"/>
                <a:gd name="connsiteY9" fmla="*/ 140430 h 161095"/>
                <a:gd name="connsiteX10" fmla="*/ 111280 w 548838"/>
                <a:gd name="connsiteY10" fmla="*/ 114135 h 161095"/>
                <a:gd name="connsiteX11" fmla="*/ 109126 w 548838"/>
                <a:gd name="connsiteY11" fmla="*/ 115453 h 161095"/>
                <a:gd name="connsiteX12" fmla="*/ 109578 w 548838"/>
                <a:gd name="connsiteY12" fmla="*/ 118666 h 161095"/>
                <a:gd name="connsiteX13" fmla="*/ 73176 w 548838"/>
                <a:gd name="connsiteY13" fmla="*/ 139579 h 161095"/>
                <a:gd name="connsiteX14" fmla="*/ 25398 w 548838"/>
                <a:gd name="connsiteY14" fmla="*/ 80095 h 161095"/>
                <a:gd name="connsiteX15" fmla="*/ 72545 w 548838"/>
                <a:gd name="connsiteY15" fmla="*/ 21544 h 161095"/>
                <a:gd name="connsiteX16" fmla="*/ 107424 w 548838"/>
                <a:gd name="connsiteY16" fmla="*/ 38970 h 161095"/>
                <a:gd name="connsiteX17" fmla="*/ 107424 w 548838"/>
                <a:gd name="connsiteY17" fmla="*/ 43062 h 161095"/>
                <a:gd name="connsiteX18" fmla="*/ 109990 w 548838"/>
                <a:gd name="connsiteY18" fmla="*/ 44146 h 161095"/>
                <a:gd name="connsiteX19" fmla="*/ 127635 w 548838"/>
                <a:gd name="connsiteY19" fmla="*/ 16588 h 161095"/>
                <a:gd name="connsiteX20" fmla="*/ 211788 w 548838"/>
                <a:gd name="connsiteY20" fmla="*/ 142819 h 161095"/>
                <a:gd name="connsiteX21" fmla="*/ 214368 w 548838"/>
                <a:gd name="connsiteY21" fmla="*/ 143877 h 161095"/>
                <a:gd name="connsiteX22" fmla="*/ 217620 w 548838"/>
                <a:gd name="connsiteY22" fmla="*/ 142160 h 161095"/>
                <a:gd name="connsiteX23" fmla="*/ 277459 w 548838"/>
                <a:gd name="connsiteY23" fmla="*/ 161096 h 161095"/>
                <a:gd name="connsiteX24" fmla="*/ 334690 w 548838"/>
                <a:gd name="connsiteY24" fmla="*/ 112432 h 161095"/>
                <a:gd name="connsiteX25" fmla="*/ 241495 w 548838"/>
                <a:gd name="connsiteY25" fmla="*/ 44805 h 161095"/>
                <a:gd name="connsiteX26" fmla="*/ 273781 w 548838"/>
                <a:gd name="connsiteY26" fmla="*/ 21544 h 161095"/>
                <a:gd name="connsiteX27" fmla="*/ 315096 w 548838"/>
                <a:gd name="connsiteY27" fmla="*/ 41153 h 161095"/>
                <a:gd name="connsiteX28" fmla="*/ 314890 w 548838"/>
                <a:gd name="connsiteY28" fmla="*/ 43487 h 161095"/>
                <a:gd name="connsiteX29" fmla="*/ 317676 w 548838"/>
                <a:gd name="connsiteY29" fmla="*/ 44805 h 161095"/>
                <a:gd name="connsiteX30" fmla="*/ 332755 w 548838"/>
                <a:gd name="connsiteY30" fmla="*/ 12276 h 161095"/>
                <a:gd name="connsiteX31" fmla="*/ 330615 w 548838"/>
                <a:gd name="connsiteY31" fmla="*/ 11425 h 161095"/>
                <a:gd name="connsiteX32" fmla="*/ 325675 w 548838"/>
                <a:gd name="connsiteY32" fmla="*/ 13786 h 161095"/>
                <a:gd name="connsiteX33" fmla="*/ 310376 w 548838"/>
                <a:gd name="connsiteY33" fmla="*/ 6880 h 161095"/>
                <a:gd name="connsiteX34" fmla="*/ 275085 w 548838"/>
                <a:gd name="connsiteY34" fmla="*/ 0 h 161095"/>
                <a:gd name="connsiteX35" fmla="*/ 216961 w 548838"/>
                <a:gd name="connsiteY35" fmla="*/ 45643 h 161095"/>
                <a:gd name="connsiteX36" fmla="*/ 309306 w 548838"/>
                <a:gd name="connsiteY36" fmla="*/ 113737 h 161095"/>
                <a:gd name="connsiteX37" fmla="*/ 277651 w 548838"/>
                <a:gd name="connsiteY37" fmla="*/ 139579 h 161095"/>
                <a:gd name="connsiteX38" fmla="*/ 229654 w 548838"/>
                <a:gd name="connsiteY38" fmla="*/ 116085 h 161095"/>
                <a:gd name="connsiteX39" fmla="*/ 229859 w 548838"/>
                <a:gd name="connsiteY39" fmla="*/ 112871 h 161095"/>
                <a:gd name="connsiteX40" fmla="*/ 227486 w 548838"/>
                <a:gd name="connsiteY40" fmla="*/ 111567 h 161095"/>
                <a:gd name="connsiteX41" fmla="*/ 211788 w 548838"/>
                <a:gd name="connsiteY41" fmla="*/ 142819 h 161095"/>
                <a:gd name="connsiteX42" fmla="*/ 546067 w 548838"/>
                <a:gd name="connsiteY42" fmla="*/ 16588 h 161095"/>
                <a:gd name="connsiteX43" fmla="*/ 543913 w 548838"/>
                <a:gd name="connsiteY43" fmla="*/ 15283 h 161095"/>
                <a:gd name="connsiteX44" fmla="*/ 540482 w 548838"/>
                <a:gd name="connsiteY44" fmla="*/ 16794 h 161095"/>
                <a:gd name="connsiteX45" fmla="*/ 525842 w 548838"/>
                <a:gd name="connsiteY45" fmla="*/ 8390 h 161095"/>
                <a:gd name="connsiteX46" fmla="*/ 490756 w 548838"/>
                <a:gd name="connsiteY46" fmla="*/ 0 h 161095"/>
                <a:gd name="connsiteX47" fmla="*/ 418418 w 548838"/>
                <a:gd name="connsiteY47" fmla="*/ 80548 h 161095"/>
                <a:gd name="connsiteX48" fmla="*/ 489892 w 548838"/>
                <a:gd name="connsiteY48" fmla="*/ 161096 h 161095"/>
                <a:gd name="connsiteX49" fmla="*/ 545189 w 548838"/>
                <a:gd name="connsiteY49" fmla="*/ 140870 h 161095"/>
                <a:gd name="connsiteX50" fmla="*/ 547137 w 548838"/>
                <a:gd name="connsiteY50" fmla="*/ 141268 h 161095"/>
                <a:gd name="connsiteX51" fmla="*/ 548839 w 548838"/>
                <a:gd name="connsiteY51" fmla="*/ 140430 h 161095"/>
                <a:gd name="connsiteX52" fmla="*/ 529698 w 548838"/>
                <a:gd name="connsiteY52" fmla="*/ 114135 h 161095"/>
                <a:gd name="connsiteX53" fmla="*/ 527543 w 548838"/>
                <a:gd name="connsiteY53" fmla="*/ 115453 h 161095"/>
                <a:gd name="connsiteX54" fmla="*/ 527955 w 548838"/>
                <a:gd name="connsiteY54" fmla="*/ 118666 h 161095"/>
                <a:gd name="connsiteX55" fmla="*/ 491621 w 548838"/>
                <a:gd name="connsiteY55" fmla="*/ 139579 h 161095"/>
                <a:gd name="connsiteX56" fmla="*/ 443816 w 548838"/>
                <a:gd name="connsiteY56" fmla="*/ 80095 h 161095"/>
                <a:gd name="connsiteX57" fmla="*/ 490976 w 548838"/>
                <a:gd name="connsiteY57" fmla="*/ 21544 h 161095"/>
                <a:gd name="connsiteX58" fmla="*/ 525842 w 548838"/>
                <a:gd name="connsiteY58" fmla="*/ 38970 h 161095"/>
                <a:gd name="connsiteX59" fmla="*/ 525842 w 548838"/>
                <a:gd name="connsiteY59" fmla="*/ 43062 h 161095"/>
                <a:gd name="connsiteX60" fmla="*/ 528408 w 548838"/>
                <a:gd name="connsiteY60" fmla="*/ 44146 h 161095"/>
                <a:gd name="connsiteX61" fmla="*/ 546067 w 548838"/>
                <a:gd name="connsiteY61" fmla="*/ 16588 h 161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48838" h="161095">
                  <a:moveTo>
                    <a:pt x="127635" y="16588"/>
                  </a:moveTo>
                  <a:lnTo>
                    <a:pt x="125495" y="15283"/>
                  </a:lnTo>
                  <a:cubicBezTo>
                    <a:pt x="124836" y="15942"/>
                    <a:pt x="123547" y="16794"/>
                    <a:pt x="122051" y="16794"/>
                  </a:cubicBezTo>
                  <a:cubicBezTo>
                    <a:pt x="120103" y="16794"/>
                    <a:pt x="115369" y="12715"/>
                    <a:pt x="107424" y="8390"/>
                  </a:cubicBezTo>
                  <a:cubicBezTo>
                    <a:pt x="99438" y="4092"/>
                    <a:pt x="88009" y="0"/>
                    <a:pt x="72325" y="0"/>
                  </a:cubicBezTo>
                  <a:cubicBezTo>
                    <a:pt x="25398" y="0"/>
                    <a:pt x="0" y="38791"/>
                    <a:pt x="0" y="80548"/>
                  </a:cubicBezTo>
                  <a:cubicBezTo>
                    <a:pt x="0" y="122332"/>
                    <a:pt x="25398" y="161096"/>
                    <a:pt x="71460" y="161096"/>
                  </a:cubicBezTo>
                  <a:cubicBezTo>
                    <a:pt x="107616" y="161096"/>
                    <a:pt x="117742" y="140870"/>
                    <a:pt x="126771" y="140870"/>
                  </a:cubicBezTo>
                  <a:cubicBezTo>
                    <a:pt x="127635" y="140870"/>
                    <a:pt x="128294" y="141268"/>
                    <a:pt x="128733" y="141268"/>
                  </a:cubicBezTo>
                  <a:lnTo>
                    <a:pt x="130448" y="140430"/>
                  </a:lnTo>
                  <a:lnTo>
                    <a:pt x="111280" y="114135"/>
                  </a:lnTo>
                  <a:lnTo>
                    <a:pt x="109126" y="115453"/>
                  </a:lnTo>
                  <a:cubicBezTo>
                    <a:pt x="109331" y="116524"/>
                    <a:pt x="109578" y="117609"/>
                    <a:pt x="109578" y="118666"/>
                  </a:cubicBezTo>
                  <a:cubicBezTo>
                    <a:pt x="109578" y="129239"/>
                    <a:pt x="91055" y="140005"/>
                    <a:pt x="73176" y="139579"/>
                  </a:cubicBezTo>
                  <a:cubicBezTo>
                    <a:pt x="39161" y="138920"/>
                    <a:pt x="25398" y="110262"/>
                    <a:pt x="25398" y="80095"/>
                  </a:cubicBezTo>
                  <a:cubicBezTo>
                    <a:pt x="25398" y="50380"/>
                    <a:pt x="40039" y="21544"/>
                    <a:pt x="72545" y="21544"/>
                  </a:cubicBezTo>
                  <a:cubicBezTo>
                    <a:pt x="89765" y="21544"/>
                    <a:pt x="107424" y="30593"/>
                    <a:pt x="107424" y="38970"/>
                  </a:cubicBezTo>
                  <a:cubicBezTo>
                    <a:pt x="107424" y="40892"/>
                    <a:pt x="107836" y="42196"/>
                    <a:pt x="107424" y="43062"/>
                  </a:cubicBezTo>
                  <a:lnTo>
                    <a:pt x="109990" y="44146"/>
                  </a:lnTo>
                  <a:lnTo>
                    <a:pt x="127635" y="16588"/>
                  </a:lnTo>
                  <a:close/>
                  <a:moveTo>
                    <a:pt x="211788" y="142819"/>
                  </a:moveTo>
                  <a:lnTo>
                    <a:pt x="214368" y="143877"/>
                  </a:lnTo>
                  <a:cubicBezTo>
                    <a:pt x="215232" y="142819"/>
                    <a:pt x="216536" y="142366"/>
                    <a:pt x="217620" y="142160"/>
                  </a:cubicBezTo>
                  <a:cubicBezTo>
                    <a:pt x="219980" y="141927"/>
                    <a:pt x="237406" y="161096"/>
                    <a:pt x="277459" y="161096"/>
                  </a:cubicBezTo>
                  <a:cubicBezTo>
                    <a:pt x="311446" y="161096"/>
                    <a:pt x="334690" y="141502"/>
                    <a:pt x="334690" y="112432"/>
                  </a:cubicBezTo>
                  <a:cubicBezTo>
                    <a:pt x="334690" y="48458"/>
                    <a:pt x="241495" y="79655"/>
                    <a:pt x="241495" y="44805"/>
                  </a:cubicBezTo>
                  <a:cubicBezTo>
                    <a:pt x="241495" y="31445"/>
                    <a:pt x="249467" y="21544"/>
                    <a:pt x="273781" y="21544"/>
                  </a:cubicBezTo>
                  <a:cubicBezTo>
                    <a:pt x="292717" y="21544"/>
                    <a:pt x="315096" y="29715"/>
                    <a:pt x="315096" y="41153"/>
                  </a:cubicBezTo>
                  <a:cubicBezTo>
                    <a:pt x="315096" y="41977"/>
                    <a:pt x="315096" y="42855"/>
                    <a:pt x="314890" y="43487"/>
                  </a:cubicBezTo>
                  <a:lnTo>
                    <a:pt x="317676" y="44805"/>
                  </a:lnTo>
                  <a:lnTo>
                    <a:pt x="332755" y="12276"/>
                  </a:lnTo>
                  <a:lnTo>
                    <a:pt x="330615" y="11425"/>
                  </a:lnTo>
                  <a:cubicBezTo>
                    <a:pt x="328886" y="13347"/>
                    <a:pt x="326938" y="13786"/>
                    <a:pt x="325675" y="13786"/>
                  </a:cubicBezTo>
                  <a:cubicBezTo>
                    <a:pt x="323096" y="13786"/>
                    <a:pt x="318334" y="10326"/>
                    <a:pt x="310376" y="6880"/>
                  </a:cubicBezTo>
                  <a:cubicBezTo>
                    <a:pt x="302418" y="3433"/>
                    <a:pt x="291221" y="0"/>
                    <a:pt x="275085" y="0"/>
                  </a:cubicBezTo>
                  <a:cubicBezTo>
                    <a:pt x="241070" y="0"/>
                    <a:pt x="216961" y="16368"/>
                    <a:pt x="216961" y="45643"/>
                  </a:cubicBezTo>
                  <a:cubicBezTo>
                    <a:pt x="216961" y="107063"/>
                    <a:pt x="309306" y="74534"/>
                    <a:pt x="309306" y="113737"/>
                  </a:cubicBezTo>
                  <a:cubicBezTo>
                    <a:pt x="309306" y="131587"/>
                    <a:pt x="296367" y="139579"/>
                    <a:pt x="277651" y="139579"/>
                  </a:cubicBezTo>
                  <a:cubicBezTo>
                    <a:pt x="255916" y="139579"/>
                    <a:pt x="229654" y="127509"/>
                    <a:pt x="229654" y="116085"/>
                  </a:cubicBezTo>
                  <a:cubicBezTo>
                    <a:pt x="229654" y="115027"/>
                    <a:pt x="229654" y="113970"/>
                    <a:pt x="229859" y="112871"/>
                  </a:cubicBezTo>
                  <a:lnTo>
                    <a:pt x="227486" y="111567"/>
                  </a:lnTo>
                  <a:lnTo>
                    <a:pt x="211788" y="142819"/>
                  </a:lnTo>
                  <a:close/>
                  <a:moveTo>
                    <a:pt x="546067" y="16588"/>
                  </a:moveTo>
                  <a:lnTo>
                    <a:pt x="543913" y="15283"/>
                  </a:lnTo>
                  <a:cubicBezTo>
                    <a:pt x="543254" y="15942"/>
                    <a:pt x="541978" y="16794"/>
                    <a:pt x="540482" y="16794"/>
                  </a:cubicBezTo>
                  <a:cubicBezTo>
                    <a:pt x="538520" y="16794"/>
                    <a:pt x="533800" y="12715"/>
                    <a:pt x="525842" y="8390"/>
                  </a:cubicBezTo>
                  <a:cubicBezTo>
                    <a:pt x="517842" y="4092"/>
                    <a:pt x="506454" y="0"/>
                    <a:pt x="490756" y="0"/>
                  </a:cubicBezTo>
                  <a:cubicBezTo>
                    <a:pt x="443816" y="0"/>
                    <a:pt x="418418" y="38791"/>
                    <a:pt x="418418" y="80548"/>
                  </a:cubicBezTo>
                  <a:cubicBezTo>
                    <a:pt x="418418" y="122332"/>
                    <a:pt x="443816" y="161096"/>
                    <a:pt x="489892" y="161096"/>
                  </a:cubicBezTo>
                  <a:cubicBezTo>
                    <a:pt x="526048" y="161096"/>
                    <a:pt x="536160" y="140870"/>
                    <a:pt x="545189" y="140870"/>
                  </a:cubicBezTo>
                  <a:cubicBezTo>
                    <a:pt x="546067" y="140870"/>
                    <a:pt x="546698" y="141268"/>
                    <a:pt x="547137" y="141268"/>
                  </a:cubicBezTo>
                  <a:lnTo>
                    <a:pt x="548839" y="140430"/>
                  </a:lnTo>
                  <a:lnTo>
                    <a:pt x="529698" y="114135"/>
                  </a:lnTo>
                  <a:lnTo>
                    <a:pt x="527543" y="115453"/>
                  </a:lnTo>
                  <a:cubicBezTo>
                    <a:pt x="527749" y="116524"/>
                    <a:pt x="527955" y="117609"/>
                    <a:pt x="527955" y="118666"/>
                  </a:cubicBezTo>
                  <a:cubicBezTo>
                    <a:pt x="527955" y="129239"/>
                    <a:pt x="509472" y="140005"/>
                    <a:pt x="491621" y="139579"/>
                  </a:cubicBezTo>
                  <a:cubicBezTo>
                    <a:pt x="457606" y="138920"/>
                    <a:pt x="443816" y="110262"/>
                    <a:pt x="443816" y="80095"/>
                  </a:cubicBezTo>
                  <a:cubicBezTo>
                    <a:pt x="443816" y="50380"/>
                    <a:pt x="458456" y="21544"/>
                    <a:pt x="490976" y="21544"/>
                  </a:cubicBezTo>
                  <a:cubicBezTo>
                    <a:pt x="508196" y="21544"/>
                    <a:pt x="525842" y="30593"/>
                    <a:pt x="525842" y="38970"/>
                  </a:cubicBezTo>
                  <a:cubicBezTo>
                    <a:pt x="525842" y="40892"/>
                    <a:pt x="526240" y="42196"/>
                    <a:pt x="525842" y="43062"/>
                  </a:cubicBezTo>
                  <a:lnTo>
                    <a:pt x="528408" y="44146"/>
                  </a:lnTo>
                  <a:lnTo>
                    <a:pt x="546067" y="16588"/>
                  </a:lnTo>
                  <a:close/>
                </a:path>
              </a:pathLst>
            </a:custGeom>
            <a:solidFill>
              <a:srgbClr val="5E6A71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D2B9B157-8B44-938B-D077-66E58B4389E9}"/>
                </a:ext>
              </a:extLst>
            </p:cNvPr>
            <p:cNvSpPr/>
            <p:nvPr/>
          </p:nvSpPr>
          <p:spPr>
            <a:xfrm>
              <a:off x="8352653" y="362355"/>
              <a:ext cx="270002" cy="135627"/>
            </a:xfrm>
            <a:custGeom>
              <a:avLst/>
              <a:gdLst>
                <a:gd name="connsiteX0" fmla="*/ 920892 w 920891"/>
                <a:gd name="connsiteY0" fmla="*/ 462580 h 462580"/>
                <a:gd name="connsiteX1" fmla="*/ 899583 w 920891"/>
                <a:gd name="connsiteY1" fmla="*/ 449549 h 462580"/>
                <a:gd name="connsiteX2" fmla="*/ 21337 w 920891"/>
                <a:gd name="connsiteY2" fmla="*/ 22574 h 462580"/>
                <a:gd name="connsiteX3" fmla="*/ 0 w 920891"/>
                <a:gd name="connsiteY3" fmla="*/ 0 h 462580"/>
                <a:gd name="connsiteX4" fmla="*/ 920892 w 920891"/>
                <a:gd name="connsiteY4" fmla="*/ 0 h 462580"/>
                <a:gd name="connsiteX5" fmla="*/ 920892 w 920891"/>
                <a:gd name="connsiteY5" fmla="*/ 462580 h 462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0891" h="462580">
                  <a:moveTo>
                    <a:pt x="920892" y="462580"/>
                  </a:moveTo>
                  <a:cubicBezTo>
                    <a:pt x="920892" y="462553"/>
                    <a:pt x="900008" y="459298"/>
                    <a:pt x="899583" y="449549"/>
                  </a:cubicBezTo>
                  <a:cubicBezTo>
                    <a:pt x="880606" y="22574"/>
                    <a:pt x="841500" y="39148"/>
                    <a:pt x="21337" y="22574"/>
                  </a:cubicBezTo>
                  <a:cubicBezTo>
                    <a:pt x="5941" y="22245"/>
                    <a:pt x="0" y="0"/>
                    <a:pt x="0" y="0"/>
                  </a:cubicBezTo>
                  <a:lnTo>
                    <a:pt x="920892" y="0"/>
                  </a:lnTo>
                  <a:lnTo>
                    <a:pt x="920892" y="462580"/>
                  </a:lnTo>
                  <a:close/>
                </a:path>
              </a:pathLst>
            </a:custGeom>
            <a:solidFill>
              <a:srgbClr val="006778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D05E4FC6-ECC5-4A19-C85F-5DFBB9C00815}"/>
                </a:ext>
              </a:extLst>
            </p:cNvPr>
            <p:cNvSpPr/>
            <p:nvPr/>
          </p:nvSpPr>
          <p:spPr>
            <a:xfrm>
              <a:off x="8622657" y="226741"/>
              <a:ext cx="269998" cy="135627"/>
            </a:xfrm>
            <a:custGeom>
              <a:avLst/>
              <a:gdLst>
                <a:gd name="connsiteX0" fmla="*/ 0 w 920878"/>
                <a:gd name="connsiteY0" fmla="*/ 0 h 462580"/>
                <a:gd name="connsiteX1" fmla="*/ 21337 w 920878"/>
                <a:gd name="connsiteY1" fmla="*/ 13045 h 462580"/>
                <a:gd name="connsiteX2" fmla="*/ 899555 w 920878"/>
                <a:gd name="connsiteY2" fmla="*/ 440020 h 462580"/>
                <a:gd name="connsiteX3" fmla="*/ 920878 w 920878"/>
                <a:gd name="connsiteY3" fmla="*/ 462580 h 462580"/>
                <a:gd name="connsiteX4" fmla="*/ 0 w 920878"/>
                <a:gd name="connsiteY4" fmla="*/ 462580 h 462580"/>
                <a:gd name="connsiteX5" fmla="*/ 0 w 920878"/>
                <a:gd name="connsiteY5" fmla="*/ 0 h 462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0878" h="462580">
                  <a:moveTo>
                    <a:pt x="0" y="0"/>
                  </a:moveTo>
                  <a:cubicBezTo>
                    <a:pt x="0" y="28"/>
                    <a:pt x="20898" y="3295"/>
                    <a:pt x="21337" y="13045"/>
                  </a:cubicBezTo>
                  <a:cubicBezTo>
                    <a:pt x="40313" y="440020"/>
                    <a:pt x="79405" y="423432"/>
                    <a:pt x="899555" y="440020"/>
                  </a:cubicBezTo>
                  <a:cubicBezTo>
                    <a:pt x="914992" y="440336"/>
                    <a:pt x="920878" y="462580"/>
                    <a:pt x="920878" y="462580"/>
                  </a:cubicBezTo>
                  <a:lnTo>
                    <a:pt x="0" y="4625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30051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</p:grpSp>
    </p:spTree>
    <p:extLst>
      <p:ext uri="{BB962C8B-B14F-4D97-AF65-F5344CB8AC3E}">
        <p14:creationId xmlns:p14="http://schemas.microsoft.com/office/powerpoint/2010/main" val="15483373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D97A2-A355-C385-0C52-E7A67812F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6D1DD-4FF9-8FE0-CF9C-FE98AB5B5A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0982F5-6CE7-7C21-FA84-92F05A3E5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AFA02-03FD-4901-AFE1-E05E8C377B58}" type="datetime1">
              <a:rPr lang="fi-FI" smtClean="0"/>
              <a:t>5.2.2026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895986-860F-1759-E8AD-47E27FA10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160B0F-735F-BF81-4193-B90A0FA9D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445695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1">
    <p:bg>
      <p:bgPr>
        <a:solidFill>
          <a:srgbClr val="F8EA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DB72EB67-721F-4A70-400B-71FA75E369A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83337" y="1"/>
            <a:ext cx="5808663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Click icon or drag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F08357-973D-BEC9-0A4E-BB0D43D14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1341438"/>
            <a:ext cx="5257800" cy="1871562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9E2C8B-A72E-FAC8-228C-0627F81FA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3429000"/>
            <a:ext cx="5257800" cy="28077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C8D47E-E194-16F2-111A-924F7C6D2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2FB6D-487C-4E33-98D1-E3669CF3621D}" type="datetime1">
              <a:rPr lang="fi-FI" smtClean="0"/>
              <a:t>5.2.2026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182F7-3A5D-7407-F600-FEDFA67E3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5A8F4-EE59-5B2E-0695-814A11324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906469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2">
    <p:bg>
      <p:bgPr>
        <a:solidFill>
          <a:srgbClr val="F8EA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0220BCE-CFA3-9F50-DF3F-38459F87C88F}"/>
              </a:ext>
            </a:extLst>
          </p:cNvPr>
          <p:cNvSpPr/>
          <p:nvPr userDrawn="1"/>
        </p:nvSpPr>
        <p:spPr>
          <a:xfrm>
            <a:off x="0" y="3357000"/>
            <a:ext cx="6383338" cy="350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16000" rIns="180000" bIns="216000"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DB72EB67-721F-4A70-400B-71FA75E369A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83337" y="1"/>
            <a:ext cx="5808663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Click icon or drag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F08357-973D-BEC9-0A4E-BB0D43D14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1341438"/>
            <a:ext cx="5257800" cy="1871562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9E2C8B-A72E-FAC8-228C-0627F81FA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3429000"/>
            <a:ext cx="5257800" cy="28077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C8D47E-E194-16F2-111A-924F7C6D2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EDCBF-86F3-4372-AF1F-1E99EED98867}" type="datetime1">
              <a:rPr lang="fi-FI" smtClean="0"/>
              <a:t>5.2.2026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182F7-3A5D-7407-F600-FEDFA67E3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5A8F4-EE59-5B2E-0695-814A11324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101009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section header">
    <p:bg>
      <p:bgPr>
        <a:solidFill>
          <a:srgbClr val="F8EA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08357-973D-BEC9-0A4E-BB0D43D14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1341438"/>
            <a:ext cx="11090274" cy="1871562"/>
          </a:xfrm>
        </p:spPr>
        <p:txBody>
          <a:bodyPr anchor="b">
            <a:normAutofit/>
          </a:bodyPr>
          <a:lstStyle>
            <a:lvl1pPr algn="l">
              <a:defRPr sz="35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9E2C8B-A72E-FAC8-228C-0627F81FA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3429000"/>
            <a:ext cx="11090274" cy="28077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C8D47E-E194-16F2-111A-924F7C6D2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F038C-8588-49EA-8644-6C9B73B12D7D}" type="datetime1">
              <a:rPr lang="fi-FI" smtClean="0"/>
              <a:t>5.2.2026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182F7-3A5D-7407-F600-FEDFA67E3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5A8F4-EE59-5B2E-0695-814A11324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99244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on solid background">
    <p:bg>
      <p:bgPr>
        <a:solidFill>
          <a:srgbClr val="F8EA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08357-973D-BEC9-0A4E-BB0D43D14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0000" y="2349000"/>
            <a:ext cx="7632000" cy="2160000"/>
          </a:xfrm>
          <a:solidFill>
            <a:schemeClr val="bg1"/>
          </a:solidFill>
        </p:spPr>
        <p:txBody>
          <a:bodyPr lIns="360000" tIns="216000" rIns="360000" bIns="216000" anchor="ctr" anchorCtr="0">
            <a:normAutofit/>
          </a:bodyPr>
          <a:lstStyle>
            <a:lvl1pPr algn="ctr">
              <a:lnSpc>
                <a:spcPct val="100000"/>
              </a:lnSpc>
              <a:defRPr sz="31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C8D47E-E194-16F2-111A-924F7C6D2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B1E61-2D40-47AB-8717-C42EDB2748CE}" type="datetime1">
              <a:rPr lang="fi-FI" smtClean="0"/>
              <a:t>5.2.2026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182F7-3A5D-7407-F600-FEDFA67E3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5A8F4-EE59-5B2E-0695-814A11324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5661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on dark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4">
            <a:extLst>
              <a:ext uri="{FF2B5EF4-FFF2-40B4-BE49-F238E27FC236}">
                <a16:creationId xmlns:a16="http://schemas.microsoft.com/office/drawing/2014/main" id="{06466ED7-AF83-93B2-0032-D98DE6AAD08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12192001" cy="6858000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Drag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F08357-973D-BEC9-0A4E-BB0D43D14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0000" y="2349000"/>
            <a:ext cx="7632000" cy="2160000"/>
          </a:xfrm>
          <a:solidFill>
            <a:schemeClr val="bg1"/>
          </a:solidFill>
        </p:spPr>
        <p:txBody>
          <a:bodyPr lIns="360000" tIns="216000" rIns="360000" bIns="216000" anchor="ctr" anchorCtr="0">
            <a:normAutofit/>
          </a:bodyPr>
          <a:lstStyle>
            <a:lvl1pPr algn="ctr">
              <a:lnSpc>
                <a:spcPct val="100000"/>
              </a:lnSpc>
              <a:defRPr sz="3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C8D47E-E194-16F2-111A-924F7C6D2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7D74A-A6E8-42ED-BC4E-DB70615C3F17}" type="datetime1">
              <a:rPr lang="fi-FI" smtClean="0"/>
              <a:t>5.2.2026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182F7-3A5D-7407-F600-FEDFA67E3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5A8F4-EE59-5B2E-0695-814A11324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02C194C-90A2-478A-B8E8-1C7BF1D1CCF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650728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on dark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4">
            <a:extLst>
              <a:ext uri="{FF2B5EF4-FFF2-40B4-BE49-F238E27FC236}">
                <a16:creationId xmlns:a16="http://schemas.microsoft.com/office/drawing/2014/main" id="{06466ED7-AF83-93B2-0032-D98DE6AAD08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12192001" cy="6858000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Drag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F08357-973D-BEC9-0A4E-BB0D43D14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0000" y="2349000"/>
            <a:ext cx="7632000" cy="2160000"/>
          </a:xfrm>
          <a:solidFill>
            <a:schemeClr val="bg1"/>
          </a:solidFill>
        </p:spPr>
        <p:txBody>
          <a:bodyPr lIns="360000" tIns="216000" rIns="360000" bIns="216000" anchor="ctr" anchorCtr="0">
            <a:normAutofit/>
          </a:bodyPr>
          <a:lstStyle>
            <a:lvl1pPr algn="ctr">
              <a:lnSpc>
                <a:spcPct val="100000"/>
              </a:lnSpc>
              <a:defRPr sz="31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C8D47E-E194-16F2-111A-924F7C6D2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7D74A-A6E8-42ED-BC4E-DB70615C3F17}" type="datetime1">
              <a:rPr lang="fi-FI" smtClean="0"/>
              <a:t>5.2.2026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182F7-3A5D-7407-F600-FEDFA67E3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5A8F4-EE59-5B2E-0695-814A11324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02C194C-90A2-478A-B8E8-1C7BF1D1CCF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087823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on l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4">
            <a:extLst>
              <a:ext uri="{FF2B5EF4-FFF2-40B4-BE49-F238E27FC236}">
                <a16:creationId xmlns:a16="http://schemas.microsoft.com/office/drawing/2014/main" id="{06466ED7-AF83-93B2-0032-D98DE6AAD08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12192001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Drag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F08357-973D-BEC9-0A4E-BB0D43D14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0000" y="2349000"/>
            <a:ext cx="7632000" cy="2160000"/>
          </a:xfrm>
          <a:solidFill>
            <a:schemeClr val="accent4"/>
          </a:solidFill>
        </p:spPr>
        <p:txBody>
          <a:bodyPr lIns="360000" tIns="216000" rIns="360000" bIns="216000" anchor="ctr" anchorCtr="0">
            <a:normAutofit/>
          </a:bodyPr>
          <a:lstStyle>
            <a:lvl1pPr algn="ctr">
              <a:lnSpc>
                <a:spcPct val="100000"/>
              </a:lnSpc>
              <a:defRPr sz="31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C8D47E-E194-16F2-111A-924F7C6D2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71863-360F-4641-BCBD-1C01265EB1CC}" type="datetime1">
              <a:rPr lang="fi-FI" smtClean="0"/>
              <a:t>5.2.2026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182F7-3A5D-7407-F600-FEDFA67E3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5A8F4-EE59-5B2E-0695-814A11324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530114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and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18F4C-CB7D-C098-20F7-735B5BF2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68C9-EBB7-A297-D6DC-C627864A2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4" y="1700213"/>
            <a:ext cx="5257800" cy="4608512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2D4810-2B90-0AA6-50A3-FAA693525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3338" y="1700213"/>
            <a:ext cx="5257800" cy="1440787"/>
          </a:xfrm>
        </p:spPr>
        <p:txBody>
          <a:bodyPr/>
          <a:lstStyle>
            <a:lvl4pPr marL="811213" indent="0">
              <a:buNone/>
              <a:defRPr/>
            </a:lvl4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AF942-57E9-C658-97D0-CCD0C6D6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DC880-38F0-4F9E-A50B-8DF6AA79938B}" type="datetime1">
              <a:rPr lang="fi-FI" smtClean="0"/>
              <a:t>5.2.2026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22A13-454C-8B62-D409-A7DF970F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D61C9-F512-767A-8A76-B5367175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527FBC9-4A73-5D81-41C6-1A9B609D5D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3338" y="3429000"/>
            <a:ext cx="2448662" cy="2879725"/>
          </a:xfrm>
          <a:solidFill>
            <a:schemeClr val="accent4"/>
          </a:solidFill>
        </p:spPr>
        <p:txBody>
          <a:bodyPr lIns="180000" tIns="216000" rIns="180000" bIns="216000" anchor="ctr" anchorCtr="0">
            <a:normAutofit/>
          </a:bodyPr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2pPr>
            <a:lvl3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3pPr>
            <a:lvl4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4pPr>
            <a:lvl5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5pPr>
            <a:lvl6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6pPr>
            <a:lvl7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7pPr>
            <a:lvl8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8pPr>
            <a:lvl9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CCDD1EB-3E91-9E18-8A41-622D668D686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92000" y="3429000"/>
            <a:ext cx="2449138" cy="2879725"/>
          </a:xfrm>
          <a:solidFill>
            <a:srgbClr val="F8EAE9"/>
          </a:solidFill>
        </p:spPr>
        <p:txBody>
          <a:bodyPr lIns="180000" tIns="216000" rIns="180000" bIns="216000" anchor="ctr" anchorCtr="0">
            <a:normAutofit/>
          </a:bodyPr>
          <a:lstStyle>
            <a:lvl1pPr marL="0" indent="0" algn="ctr">
              <a:buFontTx/>
              <a:buNone/>
              <a:defRPr sz="1800">
                <a:latin typeface="+mj-lt"/>
              </a:defRPr>
            </a:lvl1pPr>
            <a:lvl2pPr marL="0" indent="0" algn="ctr">
              <a:buFontTx/>
              <a:buNone/>
              <a:defRPr sz="1600">
                <a:latin typeface="+mj-lt"/>
              </a:defRPr>
            </a:lvl2pPr>
            <a:lvl3pPr marL="0" indent="0" algn="ctr">
              <a:buFontTx/>
              <a:buNone/>
              <a:defRPr sz="1600">
                <a:latin typeface="+mj-lt"/>
              </a:defRPr>
            </a:lvl3pPr>
            <a:lvl4pPr marL="0" indent="0" algn="ctr">
              <a:buFontTx/>
              <a:buNone/>
              <a:defRPr sz="1600">
                <a:latin typeface="+mj-lt"/>
              </a:defRPr>
            </a:lvl4pPr>
            <a:lvl5pPr marL="0" indent="0" algn="ctr">
              <a:buFontTx/>
              <a:buNone/>
              <a:defRPr sz="1600">
                <a:latin typeface="+mj-lt"/>
              </a:defRPr>
            </a:lvl5pPr>
            <a:lvl6pPr marL="0" indent="0" algn="ctr">
              <a:buFontTx/>
              <a:buNone/>
              <a:defRPr sz="1600">
                <a:latin typeface="+mj-lt"/>
              </a:defRPr>
            </a:lvl6pPr>
            <a:lvl7pPr marL="0" indent="0" algn="ctr">
              <a:buFontTx/>
              <a:buNone/>
              <a:defRPr sz="1600">
                <a:latin typeface="+mj-lt"/>
              </a:defRPr>
            </a:lvl7pPr>
            <a:lvl8pPr marL="0" indent="0" algn="ctr">
              <a:buFontTx/>
              <a:buNone/>
              <a:defRPr sz="1600">
                <a:latin typeface="+mj-lt"/>
              </a:defRPr>
            </a:lvl8pPr>
            <a:lvl9pPr marL="0" indent="0" algn="ctr">
              <a:buFontTx/>
              <a:buNone/>
              <a:defRPr sz="1600">
                <a:latin typeface="+mj-lt"/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190221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and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18F4C-CB7D-C098-20F7-735B5BF2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68C9-EBB7-A297-D6DC-C627864A2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4" y="1700213"/>
            <a:ext cx="3457574" cy="4608512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2D4810-2B90-0AA6-50A3-FAA693525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67213" y="1700213"/>
            <a:ext cx="3457575" cy="4608512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AF942-57E9-C658-97D0-CCD0C6D6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8FCAB-BF71-4234-9F44-78A70DAA3EA6}" type="datetime1">
              <a:rPr lang="fi-FI" smtClean="0"/>
              <a:t>5.2.2026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22A13-454C-8B62-D409-A7DF970F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D61C9-F512-767A-8A76-B5367175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E41177BE-6F6C-58BB-91E6-75171EDFAA4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3563" y="1700213"/>
            <a:ext cx="3457575" cy="1080787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9B419F3-F29B-5FFC-036B-619FE9EA26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83562" y="2997000"/>
            <a:ext cx="3457575" cy="1584000"/>
          </a:xfrm>
          <a:solidFill>
            <a:schemeClr val="accent4"/>
          </a:solidFill>
        </p:spPr>
        <p:txBody>
          <a:bodyPr lIns="180000" tIns="216000" rIns="180000" bIns="216000" anchor="ctr" anchorCtr="0">
            <a:normAutofit/>
          </a:bodyPr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2pPr>
            <a:lvl3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3pPr>
            <a:lvl4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4pPr>
            <a:lvl5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5pPr>
            <a:lvl6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6pPr>
            <a:lvl7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7pPr>
            <a:lvl8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8pPr>
            <a:lvl9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EB981DC-D5A4-5D9D-828F-8D704791A74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97644" y="4786478"/>
            <a:ext cx="3443494" cy="1511725"/>
          </a:xfrm>
          <a:solidFill>
            <a:srgbClr val="F8EAE9"/>
          </a:solidFill>
        </p:spPr>
        <p:txBody>
          <a:bodyPr lIns="180000" tIns="216000" rIns="180000" bIns="216000" anchor="ctr" anchorCtr="0">
            <a:normAutofit/>
          </a:bodyPr>
          <a:lstStyle>
            <a:lvl1pPr marL="0" indent="0" algn="ctr">
              <a:buFontTx/>
              <a:buNone/>
              <a:defRPr sz="1800">
                <a:latin typeface="+mj-lt"/>
              </a:defRPr>
            </a:lvl1pPr>
            <a:lvl2pPr marL="0" indent="0" algn="ctr">
              <a:buFontTx/>
              <a:buNone/>
              <a:defRPr sz="1600">
                <a:latin typeface="+mj-lt"/>
              </a:defRPr>
            </a:lvl2pPr>
            <a:lvl3pPr marL="0" indent="0" algn="ctr">
              <a:buFontTx/>
              <a:buNone/>
              <a:defRPr sz="1600">
                <a:latin typeface="+mj-lt"/>
              </a:defRPr>
            </a:lvl3pPr>
            <a:lvl4pPr marL="0" indent="0" algn="ctr">
              <a:buFontTx/>
              <a:buNone/>
              <a:defRPr sz="1600">
                <a:latin typeface="+mj-lt"/>
              </a:defRPr>
            </a:lvl4pPr>
            <a:lvl5pPr marL="0" indent="0" algn="ctr">
              <a:buFontTx/>
              <a:buNone/>
              <a:defRPr sz="1600">
                <a:latin typeface="+mj-lt"/>
              </a:defRPr>
            </a:lvl5pPr>
            <a:lvl6pPr marL="0" indent="0" algn="ctr">
              <a:buFontTx/>
              <a:buNone/>
              <a:defRPr sz="1600">
                <a:latin typeface="+mj-lt"/>
              </a:defRPr>
            </a:lvl6pPr>
            <a:lvl7pPr marL="0" indent="0" algn="ctr">
              <a:buFontTx/>
              <a:buNone/>
              <a:defRPr sz="1600">
                <a:latin typeface="+mj-lt"/>
              </a:defRPr>
            </a:lvl7pPr>
            <a:lvl8pPr marL="0" indent="0" algn="ctr">
              <a:buFontTx/>
              <a:buNone/>
              <a:defRPr sz="1600">
                <a:latin typeface="+mj-lt"/>
              </a:defRPr>
            </a:lvl8pPr>
            <a:lvl9pPr marL="0" indent="0" algn="ctr">
              <a:buFontTx/>
              <a:buNone/>
              <a:defRPr sz="1600">
                <a:latin typeface="+mj-lt"/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052863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18F4C-CB7D-C098-20F7-735B5BF2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68C9-EBB7-A297-D6DC-C627864A2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4" y="1700213"/>
            <a:ext cx="3457574" cy="4608512"/>
          </a:xfrm>
          <a:solidFill>
            <a:srgbClr val="F8EAE9"/>
          </a:solidFill>
        </p:spPr>
        <p:txBody>
          <a:bodyPr lIns="180000" tIns="216000" rIns="180000" bIns="216000"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2D4810-2B90-0AA6-50A3-FAA693525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84104" y="1700213"/>
            <a:ext cx="3457575" cy="4608512"/>
          </a:xfrm>
          <a:solidFill>
            <a:srgbClr val="F8EAE9"/>
          </a:solidFill>
        </p:spPr>
        <p:txBody>
          <a:bodyPr lIns="180000" tIns="216000" rIns="180000" bIns="216000"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AF942-57E9-C658-97D0-CCD0C6D6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BA214-E422-4121-BFA9-85D6B8A62FFA}" type="datetime1">
              <a:rPr lang="fi-FI" smtClean="0"/>
              <a:t>5.2.2026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22A13-454C-8B62-D409-A7DF970F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D61C9-F512-767A-8A76-B5367175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F2D6130C-C1D0-2249-5436-38E1A1C78E5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700213"/>
            <a:ext cx="3457575" cy="460851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Click icon or 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12346104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18F4C-CB7D-C098-20F7-735B5BF2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68C9-EBB7-A297-D6DC-C627864A2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4" y="1700213"/>
            <a:ext cx="3457574" cy="4608512"/>
          </a:xfrm>
          <a:solidFill>
            <a:srgbClr val="F8EAE9"/>
          </a:solidFill>
        </p:spPr>
        <p:txBody>
          <a:bodyPr lIns="180000" tIns="216000" rIns="180000" bIns="216000"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AF942-57E9-C658-97D0-CCD0C6D6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A9E1D-0199-4D73-AF41-033F67B4222B}" type="datetime1">
              <a:rPr lang="fi-FI" smtClean="0"/>
              <a:t>5.2.2026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22A13-454C-8B62-D409-A7DF970F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D61C9-F512-767A-8A76-B5367175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F2D6130C-C1D0-2249-5436-38E1A1C78E5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700213"/>
            <a:ext cx="7273925" cy="460851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Click icon or 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148325336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1CDD30-2242-1C93-591D-DE2666726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700213"/>
            <a:ext cx="5257799" cy="648787"/>
          </a:xfrm>
        </p:spPr>
        <p:txBody>
          <a:bodyPr anchor="b">
            <a:normAutofit/>
          </a:bodyPr>
          <a:lstStyle>
            <a:lvl1pPr marL="0" indent="0">
              <a:buNone/>
              <a:defRPr sz="23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3D6183C-4D0E-4E70-78DF-2C84EBCF58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4" y="2493000"/>
            <a:ext cx="5257799" cy="3815725"/>
          </a:xfrm>
          <a:solidFill>
            <a:srgbClr val="F8EAE9"/>
          </a:solidFill>
        </p:spPr>
        <p:txBody>
          <a:bodyPr lIns="180000" tIns="216000" rIns="180000" bIns="216000"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09DF7D9-40C3-6DB2-CCC5-1C14979EFB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83338" y="1700213"/>
            <a:ext cx="5257800" cy="648787"/>
          </a:xfrm>
        </p:spPr>
        <p:txBody>
          <a:bodyPr anchor="b">
            <a:normAutofit/>
          </a:bodyPr>
          <a:lstStyle>
            <a:lvl1pPr marL="0" indent="0">
              <a:buNone/>
              <a:defRPr sz="23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5C0EF71B-7C98-0066-E0A1-D77943E583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83338" y="2493000"/>
            <a:ext cx="5257800" cy="3815725"/>
          </a:xfrm>
          <a:solidFill>
            <a:srgbClr val="F8EAE9"/>
          </a:solidFill>
        </p:spPr>
        <p:txBody>
          <a:bodyPr lIns="180000" tIns="216000" rIns="180000" bIns="216000"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EC1918-A035-483B-8334-9BC945B6A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AB0C4-DA38-4168-85A3-35917632181F}" type="datetime1">
              <a:rPr lang="fi-FI" smtClean="0"/>
              <a:t>5.2.2026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BCC746-FB40-6AE8-860B-E16AED717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3B219F-ADE8-2CC0-2458-E0EA70C9C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2B76001-4026-8343-3194-1F895190A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2173320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18F4C-CB7D-C098-20F7-735B5BF2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68C9-EBB7-A297-D6DC-C627864A2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4" y="2492999"/>
            <a:ext cx="3457574" cy="3815725"/>
          </a:xfrm>
          <a:solidFill>
            <a:srgbClr val="F8EAE9"/>
          </a:solidFill>
        </p:spPr>
        <p:txBody>
          <a:bodyPr lIns="180000" tIns="216000" rIns="180000" bIns="216000"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2D4810-2B90-0AA6-50A3-FAA693525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67213" y="2492999"/>
            <a:ext cx="3457575" cy="3815725"/>
          </a:xfrm>
          <a:solidFill>
            <a:srgbClr val="F8EAE9"/>
          </a:solidFill>
        </p:spPr>
        <p:txBody>
          <a:bodyPr lIns="180000" tIns="216000" rIns="180000" bIns="216000"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AF942-57E9-C658-97D0-CCD0C6D6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87D04-C0E9-4E52-AAA2-84AEA0902F15}" type="datetime1">
              <a:rPr lang="fi-FI" smtClean="0"/>
              <a:t>5.2.2026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22A13-454C-8B62-D409-A7DF970F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D61C9-F512-767A-8A76-B5367175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E41177BE-6F6C-58BB-91E6-75171EDFAA4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3563" y="2492999"/>
            <a:ext cx="3457575" cy="3815725"/>
          </a:xfrm>
          <a:solidFill>
            <a:srgbClr val="F8EAE9"/>
          </a:solidFill>
        </p:spPr>
        <p:txBody>
          <a:bodyPr lIns="180000" tIns="216000" rIns="180000" bIns="216000"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C993C96-B481-7560-A33B-49502E0E2E31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550865" y="1700213"/>
            <a:ext cx="3457574" cy="648787"/>
          </a:xfrm>
        </p:spPr>
        <p:txBody>
          <a:bodyPr anchor="b">
            <a:noAutofit/>
          </a:bodyPr>
          <a:lstStyle>
            <a:lvl1pPr marL="0" indent="0">
              <a:buNone/>
              <a:defRPr sz="23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9ABB924-D8F5-C244-4FE1-61031EF667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67213" y="1700213"/>
            <a:ext cx="3457575" cy="648787"/>
          </a:xfrm>
        </p:spPr>
        <p:txBody>
          <a:bodyPr anchor="b">
            <a:noAutofit/>
          </a:bodyPr>
          <a:lstStyle>
            <a:lvl1pPr marL="0" indent="0">
              <a:buNone/>
              <a:defRPr sz="23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549FB355-B085-4B71-44C5-28D5B0D737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83563" y="1700213"/>
            <a:ext cx="3457575" cy="648787"/>
          </a:xfrm>
        </p:spPr>
        <p:txBody>
          <a:bodyPr anchor="b">
            <a:noAutofit/>
          </a:bodyPr>
          <a:lstStyle>
            <a:lvl1pPr marL="0" indent="0">
              <a:buNone/>
              <a:defRPr sz="23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126155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aption and lar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18F4C-CB7D-C098-20F7-735B5BF2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68C9-EBB7-A297-D6DC-C627864A2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4" y="1700213"/>
            <a:ext cx="3457574" cy="4608512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2D4810-2B90-0AA6-50A3-FAA693525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8000" y="1700213"/>
            <a:ext cx="6913138" cy="46085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AF942-57E9-C658-97D0-CCD0C6D6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82A95-D42C-470A-BC06-BFD86D26529C}" type="datetime1">
              <a:rPr lang="fi-FI" smtClean="0"/>
              <a:t>5.2.2026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22A13-454C-8B62-D409-A7DF970F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D61C9-F512-767A-8A76-B5367175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D49A11-15C9-6B03-ADEC-36903C3B9F6E}"/>
              </a:ext>
            </a:extLst>
          </p:cNvPr>
          <p:cNvSpPr/>
          <p:nvPr userDrawn="1"/>
        </p:nvSpPr>
        <p:spPr>
          <a:xfrm>
            <a:off x="4349213" y="1700213"/>
            <a:ext cx="36000" cy="460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16000" rIns="180000" bIns="216000"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93909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rge caption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18F4C-CB7D-C098-20F7-735B5BF2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68C9-EBB7-A297-D6DC-C627864A2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4" y="1700213"/>
            <a:ext cx="6913136" cy="4608512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2D4810-2B90-0AA6-50A3-FAA693525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83562" y="1700213"/>
            <a:ext cx="3457575" cy="46085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AF942-57E9-C658-97D0-CCD0C6D6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62269-3B6B-4DB8-B99F-3D8A137CB051}" type="datetime1">
              <a:rPr lang="fi-FI" smtClean="0"/>
              <a:t>5.2.2026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22A13-454C-8B62-D409-A7DF970F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D61C9-F512-767A-8A76-B5367175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D49A11-15C9-6B03-ADEC-36903C3B9F6E}"/>
              </a:ext>
            </a:extLst>
          </p:cNvPr>
          <p:cNvSpPr/>
          <p:nvPr userDrawn="1"/>
        </p:nvSpPr>
        <p:spPr>
          <a:xfrm>
            <a:off x="7806788" y="1700213"/>
            <a:ext cx="36000" cy="460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16000" rIns="180000" bIns="216000"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487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on l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4">
            <a:extLst>
              <a:ext uri="{FF2B5EF4-FFF2-40B4-BE49-F238E27FC236}">
                <a16:creationId xmlns:a16="http://schemas.microsoft.com/office/drawing/2014/main" id="{06466ED7-AF83-93B2-0032-D98DE6AAD08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12192001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Drag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F08357-973D-BEC9-0A4E-BB0D43D14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0000" y="2349000"/>
            <a:ext cx="7632000" cy="2160000"/>
          </a:xfrm>
          <a:solidFill>
            <a:schemeClr val="accent1"/>
          </a:solidFill>
        </p:spPr>
        <p:txBody>
          <a:bodyPr lIns="360000" tIns="216000" rIns="360000" bIns="216000" anchor="ctr" anchorCtr="0">
            <a:normAutofit/>
          </a:bodyPr>
          <a:lstStyle>
            <a:lvl1pPr algn="ctr">
              <a:lnSpc>
                <a:spcPct val="100000"/>
              </a:lnSpc>
              <a:defRPr sz="3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C8D47E-E194-16F2-111A-924F7C6D2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71863-360F-4641-BCBD-1C01265EB1CC}" type="datetime1">
              <a:rPr lang="fi-FI" smtClean="0"/>
              <a:t>5.2.2026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182F7-3A5D-7407-F600-FEDFA67E3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5A8F4-EE59-5B2E-0695-814A11324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074050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2 photo mosa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791A0E4-4686-6781-48EA-F516CC9645EC}"/>
              </a:ext>
            </a:extLst>
          </p:cNvPr>
          <p:cNvSpPr/>
          <p:nvPr userDrawn="1"/>
        </p:nvSpPr>
        <p:spPr>
          <a:xfrm>
            <a:off x="6383338" y="6308725"/>
            <a:ext cx="4249737" cy="549275"/>
          </a:xfrm>
          <a:prstGeom prst="rect">
            <a:avLst/>
          </a:prstGeom>
          <a:solidFill>
            <a:srgbClr val="F8EA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16000" rIns="180000" bIns="216000"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659F3ED9-005E-47C5-26A9-1F41A8730EE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83337" y="1"/>
            <a:ext cx="5808663" cy="4076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Click icon or drag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218F4C-CB7D-C098-20F7-735B5BF20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332657"/>
            <a:ext cx="5257800" cy="1008781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68C9-EBB7-A297-D6DC-C627864A2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4" y="1700213"/>
            <a:ext cx="5257800" cy="4608512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AF942-57E9-C658-97D0-CCD0C6D6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CAF90-70AB-4615-9952-9BA5A8B9B580}" type="datetime1">
              <a:rPr lang="fi-FI" smtClean="0"/>
              <a:t>5.2.2026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22A13-454C-8B62-D409-A7DF970F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D61C9-F512-767A-8A76-B5367175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76A6A98-EB47-28B9-B4FB-87D606626D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3338" y="4077000"/>
            <a:ext cx="3240662" cy="2231725"/>
          </a:xfrm>
          <a:solidFill>
            <a:schemeClr val="accent4"/>
          </a:solidFill>
        </p:spPr>
        <p:txBody>
          <a:bodyPr lIns="180000" tIns="216000" rIns="180000" bIns="216000" anchor="ctr" anchorCtr="0">
            <a:normAutofit/>
          </a:bodyPr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2pPr>
            <a:lvl3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3pPr>
            <a:lvl4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4pPr>
            <a:lvl5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5pPr>
            <a:lvl6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6pPr>
            <a:lvl7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7pPr>
            <a:lvl8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8pPr>
            <a:lvl9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Picture Placeholder 15">
            <a:extLst>
              <a:ext uri="{FF2B5EF4-FFF2-40B4-BE49-F238E27FC236}">
                <a16:creationId xmlns:a16="http://schemas.microsoft.com/office/drawing/2014/main" id="{C153B0BC-6DBC-3CCF-386A-04DD19D7BF1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624000" y="4077000"/>
            <a:ext cx="2568000" cy="2231725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Click icon or 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234231640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4 photo mosa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791A0E4-4686-6781-48EA-F516CC9645EC}"/>
              </a:ext>
            </a:extLst>
          </p:cNvPr>
          <p:cNvSpPr/>
          <p:nvPr userDrawn="1"/>
        </p:nvSpPr>
        <p:spPr>
          <a:xfrm>
            <a:off x="6383338" y="1"/>
            <a:ext cx="4249737" cy="6858000"/>
          </a:xfrm>
          <a:prstGeom prst="rect">
            <a:avLst/>
          </a:prstGeom>
          <a:solidFill>
            <a:srgbClr val="F8EA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16000" rIns="180000" bIns="216000"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659F3ED9-005E-47C5-26A9-1F41A8730EE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83337" y="1"/>
            <a:ext cx="3240663" cy="2060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Click icon or drag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218F4C-CB7D-C098-20F7-735B5BF20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332657"/>
            <a:ext cx="5257800" cy="1008781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68C9-EBB7-A297-D6DC-C627864A2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4" y="1700213"/>
            <a:ext cx="5257800" cy="4608512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AF942-57E9-C658-97D0-CCD0C6D6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CB37B-B146-448D-81BC-BF3FDB868656}" type="datetime1">
              <a:rPr lang="fi-FI" smtClean="0"/>
              <a:t>5.2.2026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22A13-454C-8B62-D409-A7DF970F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D61C9-F512-767A-8A76-B5367175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76A6A98-EB47-28B9-B4FB-87D606626D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3338" y="4077000"/>
            <a:ext cx="3240662" cy="2231725"/>
          </a:xfrm>
          <a:solidFill>
            <a:schemeClr val="accent4"/>
          </a:solidFill>
        </p:spPr>
        <p:txBody>
          <a:bodyPr lIns="180000" tIns="216000" rIns="180000" bIns="216000" anchor="ctr" anchorCtr="0">
            <a:normAutofit/>
          </a:bodyPr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2pPr>
            <a:lvl3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3pPr>
            <a:lvl4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4pPr>
            <a:lvl5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5pPr>
            <a:lvl6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6pPr>
            <a:lvl7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7pPr>
            <a:lvl8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8pPr>
            <a:lvl9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Picture Placeholder 15">
            <a:extLst>
              <a:ext uri="{FF2B5EF4-FFF2-40B4-BE49-F238E27FC236}">
                <a16:creationId xmlns:a16="http://schemas.microsoft.com/office/drawing/2014/main" id="{C153B0BC-6DBC-3CCF-386A-04DD19D7BF1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624001" y="4077000"/>
            <a:ext cx="2567999" cy="2231725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Click icon or drag picture here</a:t>
            </a:r>
          </a:p>
        </p:txBody>
      </p:sp>
      <p:sp>
        <p:nvSpPr>
          <p:cNvPr id="13" name="Picture Placeholder 16">
            <a:extLst>
              <a:ext uri="{FF2B5EF4-FFF2-40B4-BE49-F238E27FC236}">
                <a16:creationId xmlns:a16="http://schemas.microsoft.com/office/drawing/2014/main" id="{04A4118F-6F3A-0FF2-5231-4B3A42F3A42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383339" y="2061001"/>
            <a:ext cx="3240662" cy="2016000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Click icon or drag picture here</a:t>
            </a:r>
          </a:p>
        </p:txBody>
      </p:sp>
      <p:sp>
        <p:nvSpPr>
          <p:cNvPr id="14" name="Picture Placeholder 17">
            <a:extLst>
              <a:ext uri="{FF2B5EF4-FFF2-40B4-BE49-F238E27FC236}">
                <a16:creationId xmlns:a16="http://schemas.microsoft.com/office/drawing/2014/main" id="{6EBBFDEE-FAEE-58AB-6330-13780C87C50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623999" y="2061001"/>
            <a:ext cx="2568001" cy="2016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Click icon or 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345876463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solidFill>
          <a:srgbClr val="F8EA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2003EB-1D8F-8E3D-4A6F-0D492F281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FF2242D-B911-451A-9248-6BF3C8CB9253}" type="datetime1">
              <a:rPr lang="fi-FI" smtClean="0"/>
              <a:t>5.2.2026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280EBA-4F4A-729F-EF0F-A6BE91FBB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103192-C232-FD6D-92FF-11558C995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02C194C-90A2-478A-B8E8-1C7BF1D1CCF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131F5AA-7FD6-576C-C0B8-C3FD5568A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077140" y="837000"/>
            <a:ext cx="2037720" cy="1296000"/>
            <a:chOff x="8352653" y="226741"/>
            <a:chExt cx="540002" cy="343443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997BB03-42CD-661D-D5CF-4D756666FF73}"/>
                </a:ext>
              </a:extLst>
            </p:cNvPr>
            <p:cNvSpPr/>
            <p:nvPr/>
          </p:nvSpPr>
          <p:spPr>
            <a:xfrm>
              <a:off x="8541219" y="522951"/>
              <a:ext cx="160917" cy="47233"/>
            </a:xfrm>
            <a:custGeom>
              <a:avLst/>
              <a:gdLst>
                <a:gd name="connsiteX0" fmla="*/ 127635 w 548838"/>
                <a:gd name="connsiteY0" fmla="*/ 16588 h 161095"/>
                <a:gd name="connsiteX1" fmla="*/ 125495 w 548838"/>
                <a:gd name="connsiteY1" fmla="*/ 15283 h 161095"/>
                <a:gd name="connsiteX2" fmla="*/ 122051 w 548838"/>
                <a:gd name="connsiteY2" fmla="*/ 16794 h 161095"/>
                <a:gd name="connsiteX3" fmla="*/ 107424 w 548838"/>
                <a:gd name="connsiteY3" fmla="*/ 8390 h 161095"/>
                <a:gd name="connsiteX4" fmla="*/ 72325 w 548838"/>
                <a:gd name="connsiteY4" fmla="*/ 0 h 161095"/>
                <a:gd name="connsiteX5" fmla="*/ 0 w 548838"/>
                <a:gd name="connsiteY5" fmla="*/ 80548 h 161095"/>
                <a:gd name="connsiteX6" fmla="*/ 71460 w 548838"/>
                <a:gd name="connsiteY6" fmla="*/ 161096 h 161095"/>
                <a:gd name="connsiteX7" fmla="*/ 126771 w 548838"/>
                <a:gd name="connsiteY7" fmla="*/ 140870 h 161095"/>
                <a:gd name="connsiteX8" fmla="*/ 128733 w 548838"/>
                <a:gd name="connsiteY8" fmla="*/ 141268 h 161095"/>
                <a:gd name="connsiteX9" fmla="*/ 130448 w 548838"/>
                <a:gd name="connsiteY9" fmla="*/ 140430 h 161095"/>
                <a:gd name="connsiteX10" fmla="*/ 111280 w 548838"/>
                <a:gd name="connsiteY10" fmla="*/ 114135 h 161095"/>
                <a:gd name="connsiteX11" fmla="*/ 109126 w 548838"/>
                <a:gd name="connsiteY11" fmla="*/ 115453 h 161095"/>
                <a:gd name="connsiteX12" fmla="*/ 109578 w 548838"/>
                <a:gd name="connsiteY12" fmla="*/ 118666 h 161095"/>
                <a:gd name="connsiteX13" fmla="*/ 73176 w 548838"/>
                <a:gd name="connsiteY13" fmla="*/ 139579 h 161095"/>
                <a:gd name="connsiteX14" fmla="*/ 25398 w 548838"/>
                <a:gd name="connsiteY14" fmla="*/ 80095 h 161095"/>
                <a:gd name="connsiteX15" fmla="*/ 72545 w 548838"/>
                <a:gd name="connsiteY15" fmla="*/ 21544 h 161095"/>
                <a:gd name="connsiteX16" fmla="*/ 107424 w 548838"/>
                <a:gd name="connsiteY16" fmla="*/ 38970 h 161095"/>
                <a:gd name="connsiteX17" fmla="*/ 107424 w 548838"/>
                <a:gd name="connsiteY17" fmla="*/ 43062 h 161095"/>
                <a:gd name="connsiteX18" fmla="*/ 109990 w 548838"/>
                <a:gd name="connsiteY18" fmla="*/ 44146 h 161095"/>
                <a:gd name="connsiteX19" fmla="*/ 127635 w 548838"/>
                <a:gd name="connsiteY19" fmla="*/ 16588 h 161095"/>
                <a:gd name="connsiteX20" fmla="*/ 211788 w 548838"/>
                <a:gd name="connsiteY20" fmla="*/ 142819 h 161095"/>
                <a:gd name="connsiteX21" fmla="*/ 214368 w 548838"/>
                <a:gd name="connsiteY21" fmla="*/ 143877 h 161095"/>
                <a:gd name="connsiteX22" fmla="*/ 217620 w 548838"/>
                <a:gd name="connsiteY22" fmla="*/ 142160 h 161095"/>
                <a:gd name="connsiteX23" fmla="*/ 277459 w 548838"/>
                <a:gd name="connsiteY23" fmla="*/ 161096 h 161095"/>
                <a:gd name="connsiteX24" fmla="*/ 334690 w 548838"/>
                <a:gd name="connsiteY24" fmla="*/ 112432 h 161095"/>
                <a:gd name="connsiteX25" fmla="*/ 241495 w 548838"/>
                <a:gd name="connsiteY25" fmla="*/ 44805 h 161095"/>
                <a:gd name="connsiteX26" fmla="*/ 273781 w 548838"/>
                <a:gd name="connsiteY26" fmla="*/ 21544 h 161095"/>
                <a:gd name="connsiteX27" fmla="*/ 315096 w 548838"/>
                <a:gd name="connsiteY27" fmla="*/ 41153 h 161095"/>
                <a:gd name="connsiteX28" fmla="*/ 314890 w 548838"/>
                <a:gd name="connsiteY28" fmla="*/ 43487 h 161095"/>
                <a:gd name="connsiteX29" fmla="*/ 317676 w 548838"/>
                <a:gd name="connsiteY29" fmla="*/ 44805 h 161095"/>
                <a:gd name="connsiteX30" fmla="*/ 332755 w 548838"/>
                <a:gd name="connsiteY30" fmla="*/ 12276 h 161095"/>
                <a:gd name="connsiteX31" fmla="*/ 330615 w 548838"/>
                <a:gd name="connsiteY31" fmla="*/ 11425 h 161095"/>
                <a:gd name="connsiteX32" fmla="*/ 325675 w 548838"/>
                <a:gd name="connsiteY32" fmla="*/ 13786 h 161095"/>
                <a:gd name="connsiteX33" fmla="*/ 310376 w 548838"/>
                <a:gd name="connsiteY33" fmla="*/ 6880 h 161095"/>
                <a:gd name="connsiteX34" fmla="*/ 275085 w 548838"/>
                <a:gd name="connsiteY34" fmla="*/ 0 h 161095"/>
                <a:gd name="connsiteX35" fmla="*/ 216961 w 548838"/>
                <a:gd name="connsiteY35" fmla="*/ 45643 h 161095"/>
                <a:gd name="connsiteX36" fmla="*/ 309306 w 548838"/>
                <a:gd name="connsiteY36" fmla="*/ 113737 h 161095"/>
                <a:gd name="connsiteX37" fmla="*/ 277651 w 548838"/>
                <a:gd name="connsiteY37" fmla="*/ 139579 h 161095"/>
                <a:gd name="connsiteX38" fmla="*/ 229654 w 548838"/>
                <a:gd name="connsiteY38" fmla="*/ 116085 h 161095"/>
                <a:gd name="connsiteX39" fmla="*/ 229859 w 548838"/>
                <a:gd name="connsiteY39" fmla="*/ 112871 h 161095"/>
                <a:gd name="connsiteX40" fmla="*/ 227486 w 548838"/>
                <a:gd name="connsiteY40" fmla="*/ 111567 h 161095"/>
                <a:gd name="connsiteX41" fmla="*/ 211788 w 548838"/>
                <a:gd name="connsiteY41" fmla="*/ 142819 h 161095"/>
                <a:gd name="connsiteX42" fmla="*/ 546067 w 548838"/>
                <a:gd name="connsiteY42" fmla="*/ 16588 h 161095"/>
                <a:gd name="connsiteX43" fmla="*/ 543913 w 548838"/>
                <a:gd name="connsiteY43" fmla="*/ 15283 h 161095"/>
                <a:gd name="connsiteX44" fmla="*/ 540482 w 548838"/>
                <a:gd name="connsiteY44" fmla="*/ 16794 h 161095"/>
                <a:gd name="connsiteX45" fmla="*/ 525842 w 548838"/>
                <a:gd name="connsiteY45" fmla="*/ 8390 h 161095"/>
                <a:gd name="connsiteX46" fmla="*/ 490756 w 548838"/>
                <a:gd name="connsiteY46" fmla="*/ 0 h 161095"/>
                <a:gd name="connsiteX47" fmla="*/ 418418 w 548838"/>
                <a:gd name="connsiteY47" fmla="*/ 80548 h 161095"/>
                <a:gd name="connsiteX48" fmla="*/ 489892 w 548838"/>
                <a:gd name="connsiteY48" fmla="*/ 161096 h 161095"/>
                <a:gd name="connsiteX49" fmla="*/ 545189 w 548838"/>
                <a:gd name="connsiteY49" fmla="*/ 140870 h 161095"/>
                <a:gd name="connsiteX50" fmla="*/ 547137 w 548838"/>
                <a:gd name="connsiteY50" fmla="*/ 141268 h 161095"/>
                <a:gd name="connsiteX51" fmla="*/ 548839 w 548838"/>
                <a:gd name="connsiteY51" fmla="*/ 140430 h 161095"/>
                <a:gd name="connsiteX52" fmla="*/ 529698 w 548838"/>
                <a:gd name="connsiteY52" fmla="*/ 114135 h 161095"/>
                <a:gd name="connsiteX53" fmla="*/ 527543 w 548838"/>
                <a:gd name="connsiteY53" fmla="*/ 115453 h 161095"/>
                <a:gd name="connsiteX54" fmla="*/ 527955 w 548838"/>
                <a:gd name="connsiteY54" fmla="*/ 118666 h 161095"/>
                <a:gd name="connsiteX55" fmla="*/ 491621 w 548838"/>
                <a:gd name="connsiteY55" fmla="*/ 139579 h 161095"/>
                <a:gd name="connsiteX56" fmla="*/ 443816 w 548838"/>
                <a:gd name="connsiteY56" fmla="*/ 80095 h 161095"/>
                <a:gd name="connsiteX57" fmla="*/ 490976 w 548838"/>
                <a:gd name="connsiteY57" fmla="*/ 21544 h 161095"/>
                <a:gd name="connsiteX58" fmla="*/ 525842 w 548838"/>
                <a:gd name="connsiteY58" fmla="*/ 38970 h 161095"/>
                <a:gd name="connsiteX59" fmla="*/ 525842 w 548838"/>
                <a:gd name="connsiteY59" fmla="*/ 43062 h 161095"/>
                <a:gd name="connsiteX60" fmla="*/ 528408 w 548838"/>
                <a:gd name="connsiteY60" fmla="*/ 44146 h 161095"/>
                <a:gd name="connsiteX61" fmla="*/ 546067 w 548838"/>
                <a:gd name="connsiteY61" fmla="*/ 16588 h 161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48838" h="161095">
                  <a:moveTo>
                    <a:pt x="127635" y="16588"/>
                  </a:moveTo>
                  <a:lnTo>
                    <a:pt x="125495" y="15283"/>
                  </a:lnTo>
                  <a:cubicBezTo>
                    <a:pt x="124836" y="15942"/>
                    <a:pt x="123547" y="16794"/>
                    <a:pt x="122051" y="16794"/>
                  </a:cubicBezTo>
                  <a:cubicBezTo>
                    <a:pt x="120103" y="16794"/>
                    <a:pt x="115369" y="12715"/>
                    <a:pt x="107424" y="8390"/>
                  </a:cubicBezTo>
                  <a:cubicBezTo>
                    <a:pt x="99438" y="4092"/>
                    <a:pt x="88009" y="0"/>
                    <a:pt x="72325" y="0"/>
                  </a:cubicBezTo>
                  <a:cubicBezTo>
                    <a:pt x="25398" y="0"/>
                    <a:pt x="0" y="38791"/>
                    <a:pt x="0" y="80548"/>
                  </a:cubicBezTo>
                  <a:cubicBezTo>
                    <a:pt x="0" y="122332"/>
                    <a:pt x="25398" y="161096"/>
                    <a:pt x="71460" y="161096"/>
                  </a:cubicBezTo>
                  <a:cubicBezTo>
                    <a:pt x="107616" y="161096"/>
                    <a:pt x="117742" y="140870"/>
                    <a:pt x="126771" y="140870"/>
                  </a:cubicBezTo>
                  <a:cubicBezTo>
                    <a:pt x="127635" y="140870"/>
                    <a:pt x="128294" y="141268"/>
                    <a:pt x="128733" y="141268"/>
                  </a:cubicBezTo>
                  <a:lnTo>
                    <a:pt x="130448" y="140430"/>
                  </a:lnTo>
                  <a:lnTo>
                    <a:pt x="111280" y="114135"/>
                  </a:lnTo>
                  <a:lnTo>
                    <a:pt x="109126" y="115453"/>
                  </a:lnTo>
                  <a:cubicBezTo>
                    <a:pt x="109331" y="116524"/>
                    <a:pt x="109578" y="117609"/>
                    <a:pt x="109578" y="118666"/>
                  </a:cubicBezTo>
                  <a:cubicBezTo>
                    <a:pt x="109578" y="129239"/>
                    <a:pt x="91055" y="140005"/>
                    <a:pt x="73176" y="139579"/>
                  </a:cubicBezTo>
                  <a:cubicBezTo>
                    <a:pt x="39161" y="138920"/>
                    <a:pt x="25398" y="110262"/>
                    <a:pt x="25398" y="80095"/>
                  </a:cubicBezTo>
                  <a:cubicBezTo>
                    <a:pt x="25398" y="50380"/>
                    <a:pt x="40039" y="21544"/>
                    <a:pt x="72545" y="21544"/>
                  </a:cubicBezTo>
                  <a:cubicBezTo>
                    <a:pt x="89765" y="21544"/>
                    <a:pt x="107424" y="30593"/>
                    <a:pt x="107424" y="38970"/>
                  </a:cubicBezTo>
                  <a:cubicBezTo>
                    <a:pt x="107424" y="40892"/>
                    <a:pt x="107836" y="42196"/>
                    <a:pt x="107424" y="43062"/>
                  </a:cubicBezTo>
                  <a:lnTo>
                    <a:pt x="109990" y="44146"/>
                  </a:lnTo>
                  <a:lnTo>
                    <a:pt x="127635" y="16588"/>
                  </a:lnTo>
                  <a:close/>
                  <a:moveTo>
                    <a:pt x="211788" y="142819"/>
                  </a:moveTo>
                  <a:lnTo>
                    <a:pt x="214368" y="143877"/>
                  </a:lnTo>
                  <a:cubicBezTo>
                    <a:pt x="215232" y="142819"/>
                    <a:pt x="216536" y="142366"/>
                    <a:pt x="217620" y="142160"/>
                  </a:cubicBezTo>
                  <a:cubicBezTo>
                    <a:pt x="219980" y="141927"/>
                    <a:pt x="237406" y="161096"/>
                    <a:pt x="277459" y="161096"/>
                  </a:cubicBezTo>
                  <a:cubicBezTo>
                    <a:pt x="311446" y="161096"/>
                    <a:pt x="334690" y="141502"/>
                    <a:pt x="334690" y="112432"/>
                  </a:cubicBezTo>
                  <a:cubicBezTo>
                    <a:pt x="334690" y="48458"/>
                    <a:pt x="241495" y="79655"/>
                    <a:pt x="241495" y="44805"/>
                  </a:cubicBezTo>
                  <a:cubicBezTo>
                    <a:pt x="241495" y="31445"/>
                    <a:pt x="249467" y="21544"/>
                    <a:pt x="273781" y="21544"/>
                  </a:cubicBezTo>
                  <a:cubicBezTo>
                    <a:pt x="292717" y="21544"/>
                    <a:pt x="315096" y="29715"/>
                    <a:pt x="315096" y="41153"/>
                  </a:cubicBezTo>
                  <a:cubicBezTo>
                    <a:pt x="315096" y="41977"/>
                    <a:pt x="315096" y="42855"/>
                    <a:pt x="314890" y="43487"/>
                  </a:cubicBezTo>
                  <a:lnTo>
                    <a:pt x="317676" y="44805"/>
                  </a:lnTo>
                  <a:lnTo>
                    <a:pt x="332755" y="12276"/>
                  </a:lnTo>
                  <a:lnTo>
                    <a:pt x="330615" y="11425"/>
                  </a:lnTo>
                  <a:cubicBezTo>
                    <a:pt x="328886" y="13347"/>
                    <a:pt x="326938" y="13786"/>
                    <a:pt x="325675" y="13786"/>
                  </a:cubicBezTo>
                  <a:cubicBezTo>
                    <a:pt x="323096" y="13786"/>
                    <a:pt x="318334" y="10326"/>
                    <a:pt x="310376" y="6880"/>
                  </a:cubicBezTo>
                  <a:cubicBezTo>
                    <a:pt x="302418" y="3433"/>
                    <a:pt x="291221" y="0"/>
                    <a:pt x="275085" y="0"/>
                  </a:cubicBezTo>
                  <a:cubicBezTo>
                    <a:pt x="241070" y="0"/>
                    <a:pt x="216961" y="16368"/>
                    <a:pt x="216961" y="45643"/>
                  </a:cubicBezTo>
                  <a:cubicBezTo>
                    <a:pt x="216961" y="107063"/>
                    <a:pt x="309306" y="74534"/>
                    <a:pt x="309306" y="113737"/>
                  </a:cubicBezTo>
                  <a:cubicBezTo>
                    <a:pt x="309306" y="131587"/>
                    <a:pt x="296367" y="139579"/>
                    <a:pt x="277651" y="139579"/>
                  </a:cubicBezTo>
                  <a:cubicBezTo>
                    <a:pt x="255916" y="139579"/>
                    <a:pt x="229654" y="127509"/>
                    <a:pt x="229654" y="116085"/>
                  </a:cubicBezTo>
                  <a:cubicBezTo>
                    <a:pt x="229654" y="115027"/>
                    <a:pt x="229654" y="113970"/>
                    <a:pt x="229859" y="112871"/>
                  </a:cubicBezTo>
                  <a:lnTo>
                    <a:pt x="227486" y="111567"/>
                  </a:lnTo>
                  <a:lnTo>
                    <a:pt x="211788" y="142819"/>
                  </a:lnTo>
                  <a:close/>
                  <a:moveTo>
                    <a:pt x="546067" y="16588"/>
                  </a:moveTo>
                  <a:lnTo>
                    <a:pt x="543913" y="15283"/>
                  </a:lnTo>
                  <a:cubicBezTo>
                    <a:pt x="543254" y="15942"/>
                    <a:pt x="541978" y="16794"/>
                    <a:pt x="540482" y="16794"/>
                  </a:cubicBezTo>
                  <a:cubicBezTo>
                    <a:pt x="538520" y="16794"/>
                    <a:pt x="533800" y="12715"/>
                    <a:pt x="525842" y="8390"/>
                  </a:cubicBezTo>
                  <a:cubicBezTo>
                    <a:pt x="517842" y="4092"/>
                    <a:pt x="506454" y="0"/>
                    <a:pt x="490756" y="0"/>
                  </a:cubicBezTo>
                  <a:cubicBezTo>
                    <a:pt x="443816" y="0"/>
                    <a:pt x="418418" y="38791"/>
                    <a:pt x="418418" y="80548"/>
                  </a:cubicBezTo>
                  <a:cubicBezTo>
                    <a:pt x="418418" y="122332"/>
                    <a:pt x="443816" y="161096"/>
                    <a:pt x="489892" y="161096"/>
                  </a:cubicBezTo>
                  <a:cubicBezTo>
                    <a:pt x="526048" y="161096"/>
                    <a:pt x="536160" y="140870"/>
                    <a:pt x="545189" y="140870"/>
                  </a:cubicBezTo>
                  <a:cubicBezTo>
                    <a:pt x="546067" y="140870"/>
                    <a:pt x="546698" y="141268"/>
                    <a:pt x="547137" y="141268"/>
                  </a:cubicBezTo>
                  <a:lnTo>
                    <a:pt x="548839" y="140430"/>
                  </a:lnTo>
                  <a:lnTo>
                    <a:pt x="529698" y="114135"/>
                  </a:lnTo>
                  <a:lnTo>
                    <a:pt x="527543" y="115453"/>
                  </a:lnTo>
                  <a:cubicBezTo>
                    <a:pt x="527749" y="116524"/>
                    <a:pt x="527955" y="117609"/>
                    <a:pt x="527955" y="118666"/>
                  </a:cubicBezTo>
                  <a:cubicBezTo>
                    <a:pt x="527955" y="129239"/>
                    <a:pt x="509472" y="140005"/>
                    <a:pt x="491621" y="139579"/>
                  </a:cubicBezTo>
                  <a:cubicBezTo>
                    <a:pt x="457606" y="138920"/>
                    <a:pt x="443816" y="110262"/>
                    <a:pt x="443816" y="80095"/>
                  </a:cubicBezTo>
                  <a:cubicBezTo>
                    <a:pt x="443816" y="50380"/>
                    <a:pt x="458456" y="21544"/>
                    <a:pt x="490976" y="21544"/>
                  </a:cubicBezTo>
                  <a:cubicBezTo>
                    <a:pt x="508196" y="21544"/>
                    <a:pt x="525842" y="30593"/>
                    <a:pt x="525842" y="38970"/>
                  </a:cubicBezTo>
                  <a:cubicBezTo>
                    <a:pt x="525842" y="40892"/>
                    <a:pt x="526240" y="42196"/>
                    <a:pt x="525842" y="43062"/>
                  </a:cubicBezTo>
                  <a:lnTo>
                    <a:pt x="528408" y="44146"/>
                  </a:lnTo>
                  <a:lnTo>
                    <a:pt x="546067" y="16588"/>
                  </a:lnTo>
                  <a:close/>
                </a:path>
              </a:pathLst>
            </a:custGeom>
            <a:solidFill>
              <a:srgbClr val="5E6A71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56545BDF-D0FA-2EEC-F119-71975B4F735B}"/>
                </a:ext>
              </a:extLst>
            </p:cNvPr>
            <p:cNvSpPr/>
            <p:nvPr/>
          </p:nvSpPr>
          <p:spPr>
            <a:xfrm>
              <a:off x="8352653" y="362355"/>
              <a:ext cx="270002" cy="135627"/>
            </a:xfrm>
            <a:custGeom>
              <a:avLst/>
              <a:gdLst>
                <a:gd name="connsiteX0" fmla="*/ 920892 w 920891"/>
                <a:gd name="connsiteY0" fmla="*/ 462580 h 462580"/>
                <a:gd name="connsiteX1" fmla="*/ 899583 w 920891"/>
                <a:gd name="connsiteY1" fmla="*/ 449549 h 462580"/>
                <a:gd name="connsiteX2" fmla="*/ 21337 w 920891"/>
                <a:gd name="connsiteY2" fmla="*/ 22574 h 462580"/>
                <a:gd name="connsiteX3" fmla="*/ 0 w 920891"/>
                <a:gd name="connsiteY3" fmla="*/ 0 h 462580"/>
                <a:gd name="connsiteX4" fmla="*/ 920892 w 920891"/>
                <a:gd name="connsiteY4" fmla="*/ 0 h 462580"/>
                <a:gd name="connsiteX5" fmla="*/ 920892 w 920891"/>
                <a:gd name="connsiteY5" fmla="*/ 462580 h 462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0891" h="462580">
                  <a:moveTo>
                    <a:pt x="920892" y="462580"/>
                  </a:moveTo>
                  <a:cubicBezTo>
                    <a:pt x="920892" y="462553"/>
                    <a:pt x="900008" y="459298"/>
                    <a:pt x="899583" y="449549"/>
                  </a:cubicBezTo>
                  <a:cubicBezTo>
                    <a:pt x="880606" y="22574"/>
                    <a:pt x="841500" y="39148"/>
                    <a:pt x="21337" y="22574"/>
                  </a:cubicBezTo>
                  <a:cubicBezTo>
                    <a:pt x="5941" y="22245"/>
                    <a:pt x="0" y="0"/>
                    <a:pt x="0" y="0"/>
                  </a:cubicBezTo>
                  <a:lnTo>
                    <a:pt x="920892" y="0"/>
                  </a:lnTo>
                  <a:lnTo>
                    <a:pt x="920892" y="462580"/>
                  </a:lnTo>
                  <a:close/>
                </a:path>
              </a:pathLst>
            </a:custGeom>
            <a:solidFill>
              <a:srgbClr val="006778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833EA8E-922D-6AA5-2852-EE8258EF9093}"/>
                </a:ext>
              </a:extLst>
            </p:cNvPr>
            <p:cNvSpPr/>
            <p:nvPr/>
          </p:nvSpPr>
          <p:spPr>
            <a:xfrm>
              <a:off x="8622657" y="226741"/>
              <a:ext cx="269998" cy="135627"/>
            </a:xfrm>
            <a:custGeom>
              <a:avLst/>
              <a:gdLst>
                <a:gd name="connsiteX0" fmla="*/ 0 w 920878"/>
                <a:gd name="connsiteY0" fmla="*/ 0 h 462580"/>
                <a:gd name="connsiteX1" fmla="*/ 21337 w 920878"/>
                <a:gd name="connsiteY1" fmla="*/ 13045 h 462580"/>
                <a:gd name="connsiteX2" fmla="*/ 899555 w 920878"/>
                <a:gd name="connsiteY2" fmla="*/ 440020 h 462580"/>
                <a:gd name="connsiteX3" fmla="*/ 920878 w 920878"/>
                <a:gd name="connsiteY3" fmla="*/ 462580 h 462580"/>
                <a:gd name="connsiteX4" fmla="*/ 0 w 920878"/>
                <a:gd name="connsiteY4" fmla="*/ 462580 h 462580"/>
                <a:gd name="connsiteX5" fmla="*/ 0 w 920878"/>
                <a:gd name="connsiteY5" fmla="*/ 0 h 462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0878" h="462580">
                  <a:moveTo>
                    <a:pt x="0" y="0"/>
                  </a:moveTo>
                  <a:cubicBezTo>
                    <a:pt x="0" y="28"/>
                    <a:pt x="20898" y="3295"/>
                    <a:pt x="21337" y="13045"/>
                  </a:cubicBezTo>
                  <a:cubicBezTo>
                    <a:pt x="40313" y="440020"/>
                    <a:pt x="79405" y="423432"/>
                    <a:pt x="899555" y="440020"/>
                  </a:cubicBezTo>
                  <a:cubicBezTo>
                    <a:pt x="914992" y="440336"/>
                    <a:pt x="920878" y="462580"/>
                    <a:pt x="920878" y="462580"/>
                  </a:cubicBezTo>
                  <a:lnTo>
                    <a:pt x="0" y="4625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30051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C1125074-A6D3-560C-A0EF-1FA27B8D5A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52000" y="2493000"/>
            <a:ext cx="9289138" cy="792000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Insert thank you text here</a:t>
            </a:r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D7F57A-73CD-6BE0-C468-A72EC3ED748E}"/>
              </a:ext>
            </a:extLst>
          </p:cNvPr>
          <p:cNvSpPr/>
          <p:nvPr userDrawn="1"/>
        </p:nvSpPr>
        <p:spPr>
          <a:xfrm>
            <a:off x="2352000" y="3573000"/>
            <a:ext cx="36000" cy="208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16000" rIns="180000" bIns="216000"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13" name="Picture Placeholder 14">
            <a:extLst>
              <a:ext uri="{FF2B5EF4-FFF2-40B4-BE49-F238E27FC236}">
                <a16:creationId xmlns:a16="http://schemas.microsoft.com/office/drawing/2014/main" id="{B5FDC4F0-B83A-1A83-2448-E22A775C340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388000" y="3573000"/>
            <a:ext cx="2052000" cy="2088000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endParaRPr lang="en-GB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FC52158-DD49-532B-F777-878A63F8E28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56000" y="3573000"/>
            <a:ext cx="3168787" cy="576000"/>
          </a:xfrm>
        </p:spPr>
        <p:txBody>
          <a:bodyPr/>
          <a:lstStyle>
            <a:lvl1pPr marL="0" indent="0">
              <a:buFontTx/>
              <a:buNone/>
              <a:defRPr sz="1600">
                <a:latin typeface="+mn-lt"/>
              </a:defRPr>
            </a:lvl1pPr>
            <a:lvl2pPr marL="0" indent="0">
              <a:buFontTx/>
              <a:buNone/>
              <a:defRPr sz="1600"/>
            </a:lvl2pPr>
            <a:lvl3pPr marL="0" indent="0">
              <a:buFontTx/>
              <a:buNone/>
              <a:defRPr sz="1600"/>
            </a:lvl3pPr>
            <a:lvl4pPr marL="0" indent="0">
              <a:buFontTx/>
              <a:buNone/>
              <a:defRPr sz="1600"/>
            </a:lvl4pPr>
            <a:lvl5pPr marL="0" indent="0">
              <a:buFontTx/>
              <a:buNone/>
              <a:defRPr sz="1600"/>
            </a:lvl5pPr>
            <a:lvl6pPr marL="0" indent="0">
              <a:buFontTx/>
              <a:buNone/>
              <a:defRPr sz="1600"/>
            </a:lvl6pPr>
            <a:lvl7pPr marL="0" indent="0">
              <a:buFontTx/>
              <a:buNone/>
              <a:defRPr sz="1600"/>
            </a:lvl7pPr>
            <a:lvl8pPr marL="0" indent="0">
              <a:buFontTx/>
              <a:buNone/>
              <a:defRPr sz="1600"/>
            </a:lvl8pPr>
            <a:lvl9pPr marL="0" indent="0">
              <a:buFontTx/>
              <a:buNone/>
              <a:defRPr sz="1600"/>
            </a:lvl9pPr>
          </a:lstStyle>
          <a:p>
            <a:pPr lvl="0"/>
            <a:r>
              <a:rPr lang="en-GB" dirty="0"/>
              <a:t>Name and title</a:t>
            </a:r>
          </a:p>
          <a:p>
            <a:pPr lvl="1"/>
            <a:endParaRPr lang="en-GB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BFF47D8-3E44-DCFA-5AB6-965BB3A3A8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55999" y="4293000"/>
            <a:ext cx="3168789" cy="1368000"/>
          </a:xfrm>
        </p:spPr>
        <p:txBody>
          <a:bodyPr/>
          <a:lstStyle>
            <a:lvl1pPr marL="0" indent="0">
              <a:buFontTx/>
              <a:buNone/>
              <a:defRPr sz="1600">
                <a:latin typeface="+mn-lt"/>
              </a:defRPr>
            </a:lvl1pPr>
            <a:lvl2pPr marL="0" indent="0">
              <a:buFontTx/>
              <a:buNone/>
              <a:defRPr sz="1600"/>
            </a:lvl2pPr>
            <a:lvl3pPr marL="0" indent="0">
              <a:buFontTx/>
              <a:buNone/>
              <a:defRPr sz="1600"/>
            </a:lvl3pPr>
            <a:lvl4pPr marL="0" indent="0">
              <a:buFontTx/>
              <a:buNone/>
              <a:defRPr sz="1600"/>
            </a:lvl4pPr>
            <a:lvl5pPr marL="0" indent="0">
              <a:buFontTx/>
              <a:buNone/>
              <a:defRPr sz="1600"/>
            </a:lvl5pPr>
            <a:lvl6pPr marL="0" indent="0">
              <a:buFontTx/>
              <a:buNone/>
              <a:defRPr sz="1600"/>
            </a:lvl6pPr>
            <a:lvl7pPr marL="0" indent="0">
              <a:buFontTx/>
              <a:buNone/>
              <a:defRPr sz="1600"/>
            </a:lvl7pPr>
            <a:lvl8pPr marL="0" indent="0">
              <a:buFontTx/>
              <a:buNone/>
              <a:defRPr sz="1600"/>
            </a:lvl8pPr>
            <a:lvl9pPr marL="0" indent="0">
              <a:buFontTx/>
              <a:buNone/>
              <a:defRPr sz="1600"/>
            </a:lvl9pPr>
          </a:lstStyle>
          <a:p>
            <a:pPr lvl="0"/>
            <a:r>
              <a:rPr lang="en-GB" dirty="0"/>
              <a:t>Contact information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E9CE93-04E5-127F-3498-F62130BF3E23}"/>
              </a:ext>
            </a:extLst>
          </p:cNvPr>
          <p:cNvSpPr txBox="1"/>
          <p:nvPr userDrawn="1"/>
        </p:nvSpPr>
        <p:spPr>
          <a:xfrm>
            <a:off x="8184000" y="3438525"/>
            <a:ext cx="3457138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t">
              <a:lnSpc>
                <a:spcPct val="150000"/>
              </a:lnSpc>
              <a:buNone/>
            </a:pPr>
            <a:r>
              <a:rPr lang="en-GB" sz="1600" b="0" i="0" u="none" dirty="0">
                <a:latin typeface="+mj-lt"/>
              </a:rPr>
              <a:t>Follow us</a:t>
            </a:r>
            <a:endParaRPr lang="en-GB" sz="1600" b="0" i="0" u="none" dirty="0">
              <a:latin typeface="+mj-lt"/>
              <a:hlinkClick r:id="rId2"/>
            </a:endParaRPr>
          </a:p>
          <a:p>
            <a:pPr fontAlgn="t">
              <a:lnSpc>
                <a:spcPct val="150000"/>
              </a:lnSpc>
              <a:buNone/>
            </a:pPr>
            <a:r>
              <a:rPr lang="en-GB" sz="1600" b="0" i="0" u="none" dirty="0">
                <a:latin typeface="+mn-lt"/>
                <a:hlinkClick r:id="rId2"/>
              </a:rPr>
              <a:t>LinkedIn</a:t>
            </a:r>
            <a:endParaRPr lang="en-GB" sz="1600" b="0" i="0" u="none" dirty="0">
              <a:latin typeface="+mn-lt"/>
            </a:endParaRPr>
          </a:p>
          <a:p>
            <a:pPr fontAlgn="t">
              <a:lnSpc>
                <a:spcPct val="150000"/>
              </a:lnSpc>
              <a:buNone/>
            </a:pPr>
            <a:r>
              <a:rPr lang="en-GB" sz="1600" b="0" i="0" u="none" dirty="0">
                <a:latin typeface="+mn-lt"/>
                <a:hlinkClick r:id="rId3"/>
              </a:rPr>
              <a:t>Instagram</a:t>
            </a:r>
            <a:endParaRPr lang="en-GB" sz="1600" b="0" i="0" u="none" dirty="0">
              <a:latin typeface="+mn-lt"/>
            </a:endParaRPr>
          </a:p>
          <a:p>
            <a:pPr fontAlgn="t">
              <a:lnSpc>
                <a:spcPct val="150000"/>
              </a:lnSpc>
              <a:buNone/>
            </a:pPr>
            <a:r>
              <a:rPr lang="en-GB" sz="1600" b="0" i="0" u="none" dirty="0">
                <a:latin typeface="+mn-lt"/>
                <a:hlinkClick r:id="rId4"/>
              </a:rPr>
              <a:t>Facebook</a:t>
            </a:r>
            <a:endParaRPr lang="en-GB" sz="1600" b="0" i="0" u="none" dirty="0">
              <a:latin typeface="+mn-lt"/>
            </a:endParaRPr>
          </a:p>
          <a:p>
            <a:pPr fontAlgn="t">
              <a:lnSpc>
                <a:spcPct val="150000"/>
              </a:lnSpc>
            </a:pPr>
            <a:r>
              <a:rPr lang="en-GB" sz="1600" b="0" i="0" u="none" dirty="0">
                <a:latin typeface="+mn-lt"/>
                <a:hlinkClick r:id="rId5"/>
              </a:rPr>
              <a:t>YouTube</a:t>
            </a:r>
            <a:endParaRPr lang="en-GB" sz="1600" b="0" i="0" u="none" dirty="0">
              <a:latin typeface="+mn-lt"/>
            </a:endParaRPr>
          </a:p>
          <a:p>
            <a:pPr fontAlgn="t">
              <a:lnSpc>
                <a:spcPct val="150000"/>
              </a:lnSpc>
            </a:pPr>
            <a:r>
              <a:rPr lang="en-GB" sz="1600" b="0" i="0" u="none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6"/>
              </a:rPr>
              <a:t>csc.fi</a:t>
            </a:r>
            <a:endParaRPr lang="en-GB" sz="1600" b="0" i="0" u="none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619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55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72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71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Relationship Id="rId22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1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75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20" Type="http://schemas.openxmlformats.org/officeDocument/2006/relationships/slideLayout" Target="../slideLayouts/slideLayout92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91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A6CA87CD-9911-B73F-3914-8356F825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155315" y="332705"/>
            <a:ext cx="756000" cy="480819"/>
            <a:chOff x="8352653" y="226741"/>
            <a:chExt cx="540002" cy="343443"/>
          </a:xfrm>
        </p:grpSpPr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7FEC8F4F-253C-338D-F606-8F4D03479012}"/>
                </a:ext>
              </a:extLst>
            </p:cNvPr>
            <p:cNvSpPr/>
            <p:nvPr/>
          </p:nvSpPr>
          <p:spPr>
            <a:xfrm>
              <a:off x="8541219" y="522951"/>
              <a:ext cx="160917" cy="47233"/>
            </a:xfrm>
            <a:custGeom>
              <a:avLst/>
              <a:gdLst>
                <a:gd name="connsiteX0" fmla="*/ 127635 w 548838"/>
                <a:gd name="connsiteY0" fmla="*/ 16588 h 161095"/>
                <a:gd name="connsiteX1" fmla="*/ 125495 w 548838"/>
                <a:gd name="connsiteY1" fmla="*/ 15283 h 161095"/>
                <a:gd name="connsiteX2" fmla="*/ 122051 w 548838"/>
                <a:gd name="connsiteY2" fmla="*/ 16794 h 161095"/>
                <a:gd name="connsiteX3" fmla="*/ 107424 w 548838"/>
                <a:gd name="connsiteY3" fmla="*/ 8390 h 161095"/>
                <a:gd name="connsiteX4" fmla="*/ 72325 w 548838"/>
                <a:gd name="connsiteY4" fmla="*/ 0 h 161095"/>
                <a:gd name="connsiteX5" fmla="*/ 0 w 548838"/>
                <a:gd name="connsiteY5" fmla="*/ 80548 h 161095"/>
                <a:gd name="connsiteX6" fmla="*/ 71460 w 548838"/>
                <a:gd name="connsiteY6" fmla="*/ 161096 h 161095"/>
                <a:gd name="connsiteX7" fmla="*/ 126771 w 548838"/>
                <a:gd name="connsiteY7" fmla="*/ 140870 h 161095"/>
                <a:gd name="connsiteX8" fmla="*/ 128733 w 548838"/>
                <a:gd name="connsiteY8" fmla="*/ 141268 h 161095"/>
                <a:gd name="connsiteX9" fmla="*/ 130448 w 548838"/>
                <a:gd name="connsiteY9" fmla="*/ 140430 h 161095"/>
                <a:gd name="connsiteX10" fmla="*/ 111280 w 548838"/>
                <a:gd name="connsiteY10" fmla="*/ 114135 h 161095"/>
                <a:gd name="connsiteX11" fmla="*/ 109126 w 548838"/>
                <a:gd name="connsiteY11" fmla="*/ 115453 h 161095"/>
                <a:gd name="connsiteX12" fmla="*/ 109578 w 548838"/>
                <a:gd name="connsiteY12" fmla="*/ 118666 h 161095"/>
                <a:gd name="connsiteX13" fmla="*/ 73176 w 548838"/>
                <a:gd name="connsiteY13" fmla="*/ 139579 h 161095"/>
                <a:gd name="connsiteX14" fmla="*/ 25398 w 548838"/>
                <a:gd name="connsiteY14" fmla="*/ 80095 h 161095"/>
                <a:gd name="connsiteX15" fmla="*/ 72545 w 548838"/>
                <a:gd name="connsiteY15" fmla="*/ 21544 h 161095"/>
                <a:gd name="connsiteX16" fmla="*/ 107424 w 548838"/>
                <a:gd name="connsiteY16" fmla="*/ 38970 h 161095"/>
                <a:gd name="connsiteX17" fmla="*/ 107424 w 548838"/>
                <a:gd name="connsiteY17" fmla="*/ 43062 h 161095"/>
                <a:gd name="connsiteX18" fmla="*/ 109990 w 548838"/>
                <a:gd name="connsiteY18" fmla="*/ 44146 h 161095"/>
                <a:gd name="connsiteX19" fmla="*/ 127635 w 548838"/>
                <a:gd name="connsiteY19" fmla="*/ 16588 h 161095"/>
                <a:gd name="connsiteX20" fmla="*/ 211788 w 548838"/>
                <a:gd name="connsiteY20" fmla="*/ 142819 h 161095"/>
                <a:gd name="connsiteX21" fmla="*/ 214368 w 548838"/>
                <a:gd name="connsiteY21" fmla="*/ 143877 h 161095"/>
                <a:gd name="connsiteX22" fmla="*/ 217620 w 548838"/>
                <a:gd name="connsiteY22" fmla="*/ 142160 h 161095"/>
                <a:gd name="connsiteX23" fmla="*/ 277459 w 548838"/>
                <a:gd name="connsiteY23" fmla="*/ 161096 h 161095"/>
                <a:gd name="connsiteX24" fmla="*/ 334690 w 548838"/>
                <a:gd name="connsiteY24" fmla="*/ 112432 h 161095"/>
                <a:gd name="connsiteX25" fmla="*/ 241495 w 548838"/>
                <a:gd name="connsiteY25" fmla="*/ 44805 h 161095"/>
                <a:gd name="connsiteX26" fmla="*/ 273781 w 548838"/>
                <a:gd name="connsiteY26" fmla="*/ 21544 h 161095"/>
                <a:gd name="connsiteX27" fmla="*/ 315096 w 548838"/>
                <a:gd name="connsiteY27" fmla="*/ 41153 h 161095"/>
                <a:gd name="connsiteX28" fmla="*/ 314890 w 548838"/>
                <a:gd name="connsiteY28" fmla="*/ 43487 h 161095"/>
                <a:gd name="connsiteX29" fmla="*/ 317676 w 548838"/>
                <a:gd name="connsiteY29" fmla="*/ 44805 h 161095"/>
                <a:gd name="connsiteX30" fmla="*/ 332755 w 548838"/>
                <a:gd name="connsiteY30" fmla="*/ 12276 h 161095"/>
                <a:gd name="connsiteX31" fmla="*/ 330615 w 548838"/>
                <a:gd name="connsiteY31" fmla="*/ 11425 h 161095"/>
                <a:gd name="connsiteX32" fmla="*/ 325675 w 548838"/>
                <a:gd name="connsiteY32" fmla="*/ 13786 h 161095"/>
                <a:gd name="connsiteX33" fmla="*/ 310376 w 548838"/>
                <a:gd name="connsiteY33" fmla="*/ 6880 h 161095"/>
                <a:gd name="connsiteX34" fmla="*/ 275085 w 548838"/>
                <a:gd name="connsiteY34" fmla="*/ 0 h 161095"/>
                <a:gd name="connsiteX35" fmla="*/ 216961 w 548838"/>
                <a:gd name="connsiteY35" fmla="*/ 45643 h 161095"/>
                <a:gd name="connsiteX36" fmla="*/ 309306 w 548838"/>
                <a:gd name="connsiteY36" fmla="*/ 113737 h 161095"/>
                <a:gd name="connsiteX37" fmla="*/ 277651 w 548838"/>
                <a:gd name="connsiteY37" fmla="*/ 139579 h 161095"/>
                <a:gd name="connsiteX38" fmla="*/ 229654 w 548838"/>
                <a:gd name="connsiteY38" fmla="*/ 116085 h 161095"/>
                <a:gd name="connsiteX39" fmla="*/ 229859 w 548838"/>
                <a:gd name="connsiteY39" fmla="*/ 112871 h 161095"/>
                <a:gd name="connsiteX40" fmla="*/ 227486 w 548838"/>
                <a:gd name="connsiteY40" fmla="*/ 111567 h 161095"/>
                <a:gd name="connsiteX41" fmla="*/ 211788 w 548838"/>
                <a:gd name="connsiteY41" fmla="*/ 142819 h 161095"/>
                <a:gd name="connsiteX42" fmla="*/ 546067 w 548838"/>
                <a:gd name="connsiteY42" fmla="*/ 16588 h 161095"/>
                <a:gd name="connsiteX43" fmla="*/ 543913 w 548838"/>
                <a:gd name="connsiteY43" fmla="*/ 15283 h 161095"/>
                <a:gd name="connsiteX44" fmla="*/ 540482 w 548838"/>
                <a:gd name="connsiteY44" fmla="*/ 16794 h 161095"/>
                <a:gd name="connsiteX45" fmla="*/ 525842 w 548838"/>
                <a:gd name="connsiteY45" fmla="*/ 8390 h 161095"/>
                <a:gd name="connsiteX46" fmla="*/ 490756 w 548838"/>
                <a:gd name="connsiteY46" fmla="*/ 0 h 161095"/>
                <a:gd name="connsiteX47" fmla="*/ 418418 w 548838"/>
                <a:gd name="connsiteY47" fmla="*/ 80548 h 161095"/>
                <a:gd name="connsiteX48" fmla="*/ 489892 w 548838"/>
                <a:gd name="connsiteY48" fmla="*/ 161096 h 161095"/>
                <a:gd name="connsiteX49" fmla="*/ 545189 w 548838"/>
                <a:gd name="connsiteY49" fmla="*/ 140870 h 161095"/>
                <a:gd name="connsiteX50" fmla="*/ 547137 w 548838"/>
                <a:gd name="connsiteY50" fmla="*/ 141268 h 161095"/>
                <a:gd name="connsiteX51" fmla="*/ 548839 w 548838"/>
                <a:gd name="connsiteY51" fmla="*/ 140430 h 161095"/>
                <a:gd name="connsiteX52" fmla="*/ 529698 w 548838"/>
                <a:gd name="connsiteY52" fmla="*/ 114135 h 161095"/>
                <a:gd name="connsiteX53" fmla="*/ 527543 w 548838"/>
                <a:gd name="connsiteY53" fmla="*/ 115453 h 161095"/>
                <a:gd name="connsiteX54" fmla="*/ 527955 w 548838"/>
                <a:gd name="connsiteY54" fmla="*/ 118666 h 161095"/>
                <a:gd name="connsiteX55" fmla="*/ 491621 w 548838"/>
                <a:gd name="connsiteY55" fmla="*/ 139579 h 161095"/>
                <a:gd name="connsiteX56" fmla="*/ 443816 w 548838"/>
                <a:gd name="connsiteY56" fmla="*/ 80095 h 161095"/>
                <a:gd name="connsiteX57" fmla="*/ 490976 w 548838"/>
                <a:gd name="connsiteY57" fmla="*/ 21544 h 161095"/>
                <a:gd name="connsiteX58" fmla="*/ 525842 w 548838"/>
                <a:gd name="connsiteY58" fmla="*/ 38970 h 161095"/>
                <a:gd name="connsiteX59" fmla="*/ 525842 w 548838"/>
                <a:gd name="connsiteY59" fmla="*/ 43062 h 161095"/>
                <a:gd name="connsiteX60" fmla="*/ 528408 w 548838"/>
                <a:gd name="connsiteY60" fmla="*/ 44146 h 161095"/>
                <a:gd name="connsiteX61" fmla="*/ 546067 w 548838"/>
                <a:gd name="connsiteY61" fmla="*/ 16588 h 161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48838" h="161095">
                  <a:moveTo>
                    <a:pt x="127635" y="16588"/>
                  </a:moveTo>
                  <a:lnTo>
                    <a:pt x="125495" y="15283"/>
                  </a:lnTo>
                  <a:cubicBezTo>
                    <a:pt x="124836" y="15942"/>
                    <a:pt x="123547" y="16794"/>
                    <a:pt x="122051" y="16794"/>
                  </a:cubicBezTo>
                  <a:cubicBezTo>
                    <a:pt x="120103" y="16794"/>
                    <a:pt x="115369" y="12715"/>
                    <a:pt x="107424" y="8390"/>
                  </a:cubicBezTo>
                  <a:cubicBezTo>
                    <a:pt x="99438" y="4092"/>
                    <a:pt x="88009" y="0"/>
                    <a:pt x="72325" y="0"/>
                  </a:cubicBezTo>
                  <a:cubicBezTo>
                    <a:pt x="25398" y="0"/>
                    <a:pt x="0" y="38791"/>
                    <a:pt x="0" y="80548"/>
                  </a:cubicBezTo>
                  <a:cubicBezTo>
                    <a:pt x="0" y="122332"/>
                    <a:pt x="25398" y="161096"/>
                    <a:pt x="71460" y="161096"/>
                  </a:cubicBezTo>
                  <a:cubicBezTo>
                    <a:pt x="107616" y="161096"/>
                    <a:pt x="117742" y="140870"/>
                    <a:pt x="126771" y="140870"/>
                  </a:cubicBezTo>
                  <a:cubicBezTo>
                    <a:pt x="127635" y="140870"/>
                    <a:pt x="128294" y="141268"/>
                    <a:pt x="128733" y="141268"/>
                  </a:cubicBezTo>
                  <a:lnTo>
                    <a:pt x="130448" y="140430"/>
                  </a:lnTo>
                  <a:lnTo>
                    <a:pt x="111280" y="114135"/>
                  </a:lnTo>
                  <a:lnTo>
                    <a:pt x="109126" y="115453"/>
                  </a:lnTo>
                  <a:cubicBezTo>
                    <a:pt x="109331" y="116524"/>
                    <a:pt x="109578" y="117609"/>
                    <a:pt x="109578" y="118666"/>
                  </a:cubicBezTo>
                  <a:cubicBezTo>
                    <a:pt x="109578" y="129239"/>
                    <a:pt x="91055" y="140005"/>
                    <a:pt x="73176" y="139579"/>
                  </a:cubicBezTo>
                  <a:cubicBezTo>
                    <a:pt x="39161" y="138920"/>
                    <a:pt x="25398" y="110262"/>
                    <a:pt x="25398" y="80095"/>
                  </a:cubicBezTo>
                  <a:cubicBezTo>
                    <a:pt x="25398" y="50380"/>
                    <a:pt x="40039" y="21544"/>
                    <a:pt x="72545" y="21544"/>
                  </a:cubicBezTo>
                  <a:cubicBezTo>
                    <a:pt x="89765" y="21544"/>
                    <a:pt x="107424" y="30593"/>
                    <a:pt x="107424" y="38970"/>
                  </a:cubicBezTo>
                  <a:cubicBezTo>
                    <a:pt x="107424" y="40892"/>
                    <a:pt x="107836" y="42196"/>
                    <a:pt x="107424" y="43062"/>
                  </a:cubicBezTo>
                  <a:lnTo>
                    <a:pt x="109990" y="44146"/>
                  </a:lnTo>
                  <a:lnTo>
                    <a:pt x="127635" y="16588"/>
                  </a:lnTo>
                  <a:close/>
                  <a:moveTo>
                    <a:pt x="211788" y="142819"/>
                  </a:moveTo>
                  <a:lnTo>
                    <a:pt x="214368" y="143877"/>
                  </a:lnTo>
                  <a:cubicBezTo>
                    <a:pt x="215232" y="142819"/>
                    <a:pt x="216536" y="142366"/>
                    <a:pt x="217620" y="142160"/>
                  </a:cubicBezTo>
                  <a:cubicBezTo>
                    <a:pt x="219980" y="141927"/>
                    <a:pt x="237406" y="161096"/>
                    <a:pt x="277459" y="161096"/>
                  </a:cubicBezTo>
                  <a:cubicBezTo>
                    <a:pt x="311446" y="161096"/>
                    <a:pt x="334690" y="141502"/>
                    <a:pt x="334690" y="112432"/>
                  </a:cubicBezTo>
                  <a:cubicBezTo>
                    <a:pt x="334690" y="48458"/>
                    <a:pt x="241495" y="79655"/>
                    <a:pt x="241495" y="44805"/>
                  </a:cubicBezTo>
                  <a:cubicBezTo>
                    <a:pt x="241495" y="31445"/>
                    <a:pt x="249467" y="21544"/>
                    <a:pt x="273781" y="21544"/>
                  </a:cubicBezTo>
                  <a:cubicBezTo>
                    <a:pt x="292717" y="21544"/>
                    <a:pt x="315096" y="29715"/>
                    <a:pt x="315096" y="41153"/>
                  </a:cubicBezTo>
                  <a:cubicBezTo>
                    <a:pt x="315096" y="41977"/>
                    <a:pt x="315096" y="42855"/>
                    <a:pt x="314890" y="43487"/>
                  </a:cubicBezTo>
                  <a:lnTo>
                    <a:pt x="317676" y="44805"/>
                  </a:lnTo>
                  <a:lnTo>
                    <a:pt x="332755" y="12276"/>
                  </a:lnTo>
                  <a:lnTo>
                    <a:pt x="330615" y="11425"/>
                  </a:lnTo>
                  <a:cubicBezTo>
                    <a:pt x="328886" y="13347"/>
                    <a:pt x="326938" y="13786"/>
                    <a:pt x="325675" y="13786"/>
                  </a:cubicBezTo>
                  <a:cubicBezTo>
                    <a:pt x="323096" y="13786"/>
                    <a:pt x="318334" y="10326"/>
                    <a:pt x="310376" y="6880"/>
                  </a:cubicBezTo>
                  <a:cubicBezTo>
                    <a:pt x="302418" y="3433"/>
                    <a:pt x="291221" y="0"/>
                    <a:pt x="275085" y="0"/>
                  </a:cubicBezTo>
                  <a:cubicBezTo>
                    <a:pt x="241070" y="0"/>
                    <a:pt x="216961" y="16368"/>
                    <a:pt x="216961" y="45643"/>
                  </a:cubicBezTo>
                  <a:cubicBezTo>
                    <a:pt x="216961" y="107063"/>
                    <a:pt x="309306" y="74534"/>
                    <a:pt x="309306" y="113737"/>
                  </a:cubicBezTo>
                  <a:cubicBezTo>
                    <a:pt x="309306" y="131587"/>
                    <a:pt x="296367" y="139579"/>
                    <a:pt x="277651" y="139579"/>
                  </a:cubicBezTo>
                  <a:cubicBezTo>
                    <a:pt x="255916" y="139579"/>
                    <a:pt x="229654" y="127509"/>
                    <a:pt x="229654" y="116085"/>
                  </a:cubicBezTo>
                  <a:cubicBezTo>
                    <a:pt x="229654" y="115027"/>
                    <a:pt x="229654" y="113970"/>
                    <a:pt x="229859" y="112871"/>
                  </a:cubicBezTo>
                  <a:lnTo>
                    <a:pt x="227486" y="111567"/>
                  </a:lnTo>
                  <a:lnTo>
                    <a:pt x="211788" y="142819"/>
                  </a:lnTo>
                  <a:close/>
                  <a:moveTo>
                    <a:pt x="546067" y="16588"/>
                  </a:moveTo>
                  <a:lnTo>
                    <a:pt x="543913" y="15283"/>
                  </a:lnTo>
                  <a:cubicBezTo>
                    <a:pt x="543254" y="15942"/>
                    <a:pt x="541978" y="16794"/>
                    <a:pt x="540482" y="16794"/>
                  </a:cubicBezTo>
                  <a:cubicBezTo>
                    <a:pt x="538520" y="16794"/>
                    <a:pt x="533800" y="12715"/>
                    <a:pt x="525842" y="8390"/>
                  </a:cubicBezTo>
                  <a:cubicBezTo>
                    <a:pt x="517842" y="4092"/>
                    <a:pt x="506454" y="0"/>
                    <a:pt x="490756" y="0"/>
                  </a:cubicBezTo>
                  <a:cubicBezTo>
                    <a:pt x="443816" y="0"/>
                    <a:pt x="418418" y="38791"/>
                    <a:pt x="418418" y="80548"/>
                  </a:cubicBezTo>
                  <a:cubicBezTo>
                    <a:pt x="418418" y="122332"/>
                    <a:pt x="443816" y="161096"/>
                    <a:pt x="489892" y="161096"/>
                  </a:cubicBezTo>
                  <a:cubicBezTo>
                    <a:pt x="526048" y="161096"/>
                    <a:pt x="536160" y="140870"/>
                    <a:pt x="545189" y="140870"/>
                  </a:cubicBezTo>
                  <a:cubicBezTo>
                    <a:pt x="546067" y="140870"/>
                    <a:pt x="546698" y="141268"/>
                    <a:pt x="547137" y="141268"/>
                  </a:cubicBezTo>
                  <a:lnTo>
                    <a:pt x="548839" y="140430"/>
                  </a:lnTo>
                  <a:lnTo>
                    <a:pt x="529698" y="114135"/>
                  </a:lnTo>
                  <a:lnTo>
                    <a:pt x="527543" y="115453"/>
                  </a:lnTo>
                  <a:cubicBezTo>
                    <a:pt x="527749" y="116524"/>
                    <a:pt x="527955" y="117609"/>
                    <a:pt x="527955" y="118666"/>
                  </a:cubicBezTo>
                  <a:cubicBezTo>
                    <a:pt x="527955" y="129239"/>
                    <a:pt x="509472" y="140005"/>
                    <a:pt x="491621" y="139579"/>
                  </a:cubicBezTo>
                  <a:cubicBezTo>
                    <a:pt x="457606" y="138920"/>
                    <a:pt x="443816" y="110262"/>
                    <a:pt x="443816" y="80095"/>
                  </a:cubicBezTo>
                  <a:cubicBezTo>
                    <a:pt x="443816" y="50380"/>
                    <a:pt x="458456" y="21544"/>
                    <a:pt x="490976" y="21544"/>
                  </a:cubicBezTo>
                  <a:cubicBezTo>
                    <a:pt x="508196" y="21544"/>
                    <a:pt x="525842" y="30593"/>
                    <a:pt x="525842" y="38970"/>
                  </a:cubicBezTo>
                  <a:cubicBezTo>
                    <a:pt x="525842" y="40892"/>
                    <a:pt x="526240" y="42196"/>
                    <a:pt x="525842" y="43062"/>
                  </a:cubicBezTo>
                  <a:lnTo>
                    <a:pt x="528408" y="44146"/>
                  </a:lnTo>
                  <a:lnTo>
                    <a:pt x="546067" y="16588"/>
                  </a:lnTo>
                  <a:close/>
                </a:path>
              </a:pathLst>
            </a:custGeom>
            <a:solidFill>
              <a:srgbClr val="5E6A71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id="{30FAE9EE-D4B6-27E5-0CC5-C6D57563190C}"/>
                </a:ext>
              </a:extLst>
            </p:cNvPr>
            <p:cNvSpPr/>
            <p:nvPr/>
          </p:nvSpPr>
          <p:spPr>
            <a:xfrm>
              <a:off x="8352653" y="362355"/>
              <a:ext cx="270002" cy="135627"/>
            </a:xfrm>
            <a:custGeom>
              <a:avLst/>
              <a:gdLst>
                <a:gd name="connsiteX0" fmla="*/ 920892 w 920891"/>
                <a:gd name="connsiteY0" fmla="*/ 462580 h 462580"/>
                <a:gd name="connsiteX1" fmla="*/ 899583 w 920891"/>
                <a:gd name="connsiteY1" fmla="*/ 449549 h 462580"/>
                <a:gd name="connsiteX2" fmla="*/ 21337 w 920891"/>
                <a:gd name="connsiteY2" fmla="*/ 22574 h 462580"/>
                <a:gd name="connsiteX3" fmla="*/ 0 w 920891"/>
                <a:gd name="connsiteY3" fmla="*/ 0 h 462580"/>
                <a:gd name="connsiteX4" fmla="*/ 920892 w 920891"/>
                <a:gd name="connsiteY4" fmla="*/ 0 h 462580"/>
                <a:gd name="connsiteX5" fmla="*/ 920892 w 920891"/>
                <a:gd name="connsiteY5" fmla="*/ 462580 h 462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0891" h="462580">
                  <a:moveTo>
                    <a:pt x="920892" y="462580"/>
                  </a:moveTo>
                  <a:cubicBezTo>
                    <a:pt x="920892" y="462553"/>
                    <a:pt x="900008" y="459298"/>
                    <a:pt x="899583" y="449549"/>
                  </a:cubicBezTo>
                  <a:cubicBezTo>
                    <a:pt x="880606" y="22574"/>
                    <a:pt x="841500" y="39148"/>
                    <a:pt x="21337" y="22574"/>
                  </a:cubicBezTo>
                  <a:cubicBezTo>
                    <a:pt x="5941" y="22245"/>
                    <a:pt x="0" y="0"/>
                    <a:pt x="0" y="0"/>
                  </a:cubicBezTo>
                  <a:lnTo>
                    <a:pt x="920892" y="0"/>
                  </a:lnTo>
                  <a:lnTo>
                    <a:pt x="920892" y="462580"/>
                  </a:lnTo>
                  <a:close/>
                </a:path>
              </a:pathLst>
            </a:custGeom>
            <a:solidFill>
              <a:srgbClr val="006778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id="{CC4DCDF1-8429-575E-C6BC-FF21077DE909}"/>
                </a:ext>
              </a:extLst>
            </p:cNvPr>
            <p:cNvSpPr/>
            <p:nvPr/>
          </p:nvSpPr>
          <p:spPr>
            <a:xfrm>
              <a:off x="8622657" y="226741"/>
              <a:ext cx="269998" cy="135627"/>
            </a:xfrm>
            <a:custGeom>
              <a:avLst/>
              <a:gdLst>
                <a:gd name="connsiteX0" fmla="*/ 0 w 920878"/>
                <a:gd name="connsiteY0" fmla="*/ 0 h 462580"/>
                <a:gd name="connsiteX1" fmla="*/ 21337 w 920878"/>
                <a:gd name="connsiteY1" fmla="*/ 13045 h 462580"/>
                <a:gd name="connsiteX2" fmla="*/ 899555 w 920878"/>
                <a:gd name="connsiteY2" fmla="*/ 440020 h 462580"/>
                <a:gd name="connsiteX3" fmla="*/ 920878 w 920878"/>
                <a:gd name="connsiteY3" fmla="*/ 462580 h 462580"/>
                <a:gd name="connsiteX4" fmla="*/ 0 w 920878"/>
                <a:gd name="connsiteY4" fmla="*/ 462580 h 462580"/>
                <a:gd name="connsiteX5" fmla="*/ 0 w 920878"/>
                <a:gd name="connsiteY5" fmla="*/ 0 h 462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0878" h="462580">
                  <a:moveTo>
                    <a:pt x="0" y="0"/>
                  </a:moveTo>
                  <a:cubicBezTo>
                    <a:pt x="0" y="28"/>
                    <a:pt x="20898" y="3295"/>
                    <a:pt x="21337" y="13045"/>
                  </a:cubicBezTo>
                  <a:cubicBezTo>
                    <a:pt x="40313" y="440020"/>
                    <a:pt x="79405" y="423432"/>
                    <a:pt x="899555" y="440020"/>
                  </a:cubicBezTo>
                  <a:cubicBezTo>
                    <a:pt x="914992" y="440336"/>
                    <a:pt x="920878" y="462580"/>
                    <a:pt x="920878" y="462580"/>
                  </a:cubicBezTo>
                  <a:lnTo>
                    <a:pt x="0" y="4625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30051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70A8A2-BAE0-306D-9E34-C022E116BC5E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550863" y="332657"/>
            <a:ext cx="10081641" cy="1008781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FACB33-D7E6-16ED-0D0A-C8380348EEEE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50863" y="1700808"/>
            <a:ext cx="11090275" cy="460791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E2BCC-E1BB-F4E1-24E0-CE30434A82DB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983432" y="6525344"/>
            <a:ext cx="1224136" cy="2160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BD58AEDD-D9FC-49E0-A729-7573488236D5}" type="datetime1">
              <a:rPr lang="fi-FI" smtClean="0"/>
              <a:t>5.2.2026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5EE925-2022-DF28-FF11-E45DE2ABBAEC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2279576" y="6525344"/>
            <a:ext cx="3529087" cy="2160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3E9836-3313-1112-20B0-3E7B3537CB0D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550863" y="6525344"/>
            <a:ext cx="360561" cy="2160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B02C194C-90A2-478A-B8E8-1C7BF1D1CCF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(c)" hidden="1">
            <a:extLst>
              <a:ext uri="{FF2B5EF4-FFF2-40B4-BE49-F238E27FC236}">
                <a16:creationId xmlns:a16="http://schemas.microsoft.com/office/drawing/2014/main" id="{E4107490-29B6-EC41-5A5A-B70881356A4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1997738" y="6891795"/>
            <a:ext cx="187552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" dirty="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 dirty="0">
                <a:solidFill>
                  <a:schemeClr val="bg1"/>
                </a:solidFill>
                <a:latin typeface="+mn-lt"/>
              </a:rPr>
              <a:t> CSC</a:t>
            </a:r>
            <a:endParaRPr lang="en-GB" sz="200" dirty="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(logo)" descr="Z:\GRW (grow)\logot\copyright_grow.png" hidden="1">
            <a:extLst>
              <a:ext uri="{FF2B5EF4-FFF2-40B4-BE49-F238E27FC236}">
                <a16:creationId xmlns:a16="http://schemas.microsoft.com/office/drawing/2014/main" id="{B3AAD233-3F37-E02B-C10D-FC6AF87B54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000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0926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79" r:id="rId5"/>
    <p:sldLayoutId id="2147483661" r:id="rId6"/>
    <p:sldLayoutId id="2147483662" r:id="rId7"/>
    <p:sldLayoutId id="2147483663" r:id="rId8"/>
    <p:sldLayoutId id="2147483664" r:id="rId9"/>
    <p:sldLayoutId id="2147483652" r:id="rId10"/>
    <p:sldLayoutId id="2147483665" r:id="rId11"/>
    <p:sldLayoutId id="2147483666" r:id="rId12"/>
    <p:sldLayoutId id="2147483667" r:id="rId13"/>
    <p:sldLayoutId id="2147483668" r:id="rId14"/>
    <p:sldLayoutId id="2147483669" r:id="rId15"/>
    <p:sldLayoutId id="2147483670" r:id="rId16"/>
    <p:sldLayoutId id="2147483671" r:id="rId17"/>
    <p:sldLayoutId id="2147483672" r:id="rId18"/>
    <p:sldLayoutId id="2147483673" r:id="rId19"/>
    <p:sldLayoutId id="2147483653" r:id="rId20"/>
    <p:sldLayoutId id="2147483674" r:id="rId21"/>
    <p:sldLayoutId id="2147483675" r:id="rId22"/>
    <p:sldLayoutId id="2147483676" r:id="rId23"/>
    <p:sldLayoutId id="2147483654" r:id="rId24"/>
    <p:sldLayoutId id="2147483655" r:id="rId25"/>
    <p:sldLayoutId id="2147483677" r:id="rId26"/>
    <p:sldLayoutId id="2147483678" r:id="rId27"/>
    <p:sldLayoutId id="2147483680" r:id="rId28"/>
    <p:sldLayoutId id="2147483681" r:id="rId29"/>
    <p:sldLayoutId id="2147483682" r:id="rId30"/>
    <p:sldLayoutId id="2147483683" r:id="rId31"/>
    <p:sldLayoutId id="2147483684" r:id="rId32"/>
  </p:sldLayoutIdLst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3525" indent="-263525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36575" indent="-273050" algn="l" defTabSz="914400" rtl="0" eaLnBrk="1" latinLnBrk="0" hangingPunct="1">
        <a:lnSpc>
          <a:spcPct val="100000"/>
        </a:lnSpc>
        <a:spcBef>
          <a:spcPts val="600"/>
        </a:spcBef>
        <a:buFont typeface="Avenir Next LT Pro" panose="020B0504020202020204" pitchFamily="34" charset="0"/>
        <a:buChar char="−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11213" indent="-274638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4738" indent="-263525" algn="l" defTabSz="914400" rtl="0" eaLnBrk="1" latinLnBrk="0" hangingPunct="1">
        <a:lnSpc>
          <a:spcPct val="100000"/>
        </a:lnSpc>
        <a:spcBef>
          <a:spcPts val="600"/>
        </a:spcBef>
        <a:buFont typeface="Avenir Next LT Pro" panose="020B050402020202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47788" indent="-27305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11313" indent="-263525" algn="l" defTabSz="914400" rtl="0" eaLnBrk="1" latinLnBrk="0" hangingPunct="1">
        <a:lnSpc>
          <a:spcPct val="100000"/>
        </a:lnSpc>
        <a:spcBef>
          <a:spcPts val="600"/>
        </a:spcBef>
        <a:buFont typeface="Avenir Next LT Pro" panose="020B050402020202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85950" indent="-274638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9475" indent="-263525" algn="l" defTabSz="914400" rtl="0" eaLnBrk="1" latinLnBrk="0" hangingPunct="1">
        <a:lnSpc>
          <a:spcPct val="100000"/>
        </a:lnSpc>
        <a:spcBef>
          <a:spcPts val="600"/>
        </a:spcBef>
        <a:buFont typeface="Avenir Next LT Pro" panose="020B050402020202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2525" indent="-27305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3659" userDrawn="1">
          <p15:clr>
            <a:srgbClr val="F26B43"/>
          </p15:clr>
        </p15:guide>
        <p15:guide id="4" pos="4021" userDrawn="1">
          <p15:clr>
            <a:srgbClr val="F26B43"/>
          </p15:clr>
        </p15:guide>
        <p15:guide id="5" pos="2751" userDrawn="1">
          <p15:clr>
            <a:srgbClr val="F26B43"/>
          </p15:clr>
        </p15:guide>
        <p15:guide id="6" pos="4929" userDrawn="1">
          <p15:clr>
            <a:srgbClr val="F26B43"/>
          </p15:clr>
        </p15:guide>
        <p15:guide id="7" pos="347" userDrawn="1">
          <p15:clr>
            <a:srgbClr val="F26B43"/>
          </p15:clr>
        </p15:guide>
        <p15:guide id="8" pos="7333" userDrawn="1">
          <p15:clr>
            <a:srgbClr val="F26B43"/>
          </p15:clr>
        </p15:guide>
        <p15:guide id="9" pos="2525" userDrawn="1">
          <p15:clr>
            <a:srgbClr val="F26B43"/>
          </p15:clr>
        </p15:guide>
        <p15:guide id="10" pos="5155" userDrawn="1">
          <p15:clr>
            <a:srgbClr val="F26B43"/>
          </p15:clr>
        </p15:guide>
        <p15:guide id="11" orient="horz" pos="845" userDrawn="1">
          <p15:clr>
            <a:srgbClr val="F26B43"/>
          </p15:clr>
        </p15:guide>
        <p15:guide id="12" orient="horz" pos="1071" userDrawn="1">
          <p15:clr>
            <a:srgbClr val="F26B43"/>
          </p15:clr>
        </p15:guide>
        <p15:guide id="13" orient="horz" pos="3974" userDrawn="1">
          <p15:clr>
            <a:srgbClr val="F26B43"/>
          </p15:clr>
        </p15:guide>
        <p15:guide id="14" pos="6698" userDrawn="1">
          <p15:clr>
            <a:srgbClr val="F26B43"/>
          </p15:clr>
        </p15:guide>
        <p15:guide id="15" orient="horz" pos="2160" userDrawn="1">
          <p15:clr>
            <a:srgbClr val="F26B43"/>
          </p15:clr>
        </p15:guide>
        <p15:guide id="16" orient="horz" pos="2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70A8A2-BAE0-306D-9E34-C022E116BC5E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550863" y="332657"/>
            <a:ext cx="10081641" cy="1008781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FACB33-D7E6-16ED-0D0A-C8380348EEEE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50863" y="1700808"/>
            <a:ext cx="11090275" cy="460791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  <a:p>
            <a:pPr lvl="8"/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E2BCC-E1BB-F4E1-24E0-CE30434A82DB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983432" y="6525344"/>
            <a:ext cx="1224136" cy="2160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BD58AEDD-D9FC-49E0-A729-7573488236D5}" type="datetime1">
              <a:rPr lang="fi-FI" smtClean="0"/>
              <a:t>5.2.2026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5EE925-2022-DF28-FF11-E45DE2ABBAEC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2279576" y="6525344"/>
            <a:ext cx="3529087" cy="2160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3E9836-3313-1112-20B0-3E7B3537CB0D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550863" y="6525344"/>
            <a:ext cx="360561" cy="2160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B02C194C-90A2-478A-B8E8-1C7BF1D1CCF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(c)" hidden="1">
            <a:extLst>
              <a:ext uri="{FF2B5EF4-FFF2-40B4-BE49-F238E27FC236}">
                <a16:creationId xmlns:a16="http://schemas.microsoft.com/office/drawing/2014/main" id="{E4107490-29B6-EC41-5A5A-B70881356A4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1997738" y="6891795"/>
            <a:ext cx="187552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" dirty="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 dirty="0">
                <a:solidFill>
                  <a:schemeClr val="bg1"/>
                </a:solidFill>
                <a:latin typeface="+mn-lt"/>
              </a:rPr>
              <a:t> CSC</a:t>
            </a:r>
            <a:endParaRPr lang="en-GB" sz="200" dirty="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(logo)" descr="Z:\GRW (grow)\logot\copyright_grow.png" hidden="1">
            <a:extLst>
              <a:ext uri="{FF2B5EF4-FFF2-40B4-BE49-F238E27FC236}">
                <a16:creationId xmlns:a16="http://schemas.microsoft.com/office/drawing/2014/main" id="{B3AAD233-3F37-E02B-C10D-FC6AF87B54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000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D5F39C7-67D7-096A-B827-1587DD4CAC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155315" y="332705"/>
            <a:ext cx="756000" cy="480819"/>
            <a:chOff x="8352653" y="226741"/>
            <a:chExt cx="540002" cy="343443"/>
          </a:xfrm>
        </p:grpSpPr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2A393617-2082-007A-1476-6BCC07006787}"/>
                </a:ext>
              </a:extLst>
            </p:cNvPr>
            <p:cNvSpPr/>
            <p:nvPr/>
          </p:nvSpPr>
          <p:spPr>
            <a:xfrm>
              <a:off x="8541219" y="522951"/>
              <a:ext cx="160917" cy="47233"/>
            </a:xfrm>
            <a:custGeom>
              <a:avLst/>
              <a:gdLst>
                <a:gd name="connsiteX0" fmla="*/ 127635 w 548838"/>
                <a:gd name="connsiteY0" fmla="*/ 16588 h 161095"/>
                <a:gd name="connsiteX1" fmla="*/ 125495 w 548838"/>
                <a:gd name="connsiteY1" fmla="*/ 15283 h 161095"/>
                <a:gd name="connsiteX2" fmla="*/ 122051 w 548838"/>
                <a:gd name="connsiteY2" fmla="*/ 16794 h 161095"/>
                <a:gd name="connsiteX3" fmla="*/ 107424 w 548838"/>
                <a:gd name="connsiteY3" fmla="*/ 8390 h 161095"/>
                <a:gd name="connsiteX4" fmla="*/ 72325 w 548838"/>
                <a:gd name="connsiteY4" fmla="*/ 0 h 161095"/>
                <a:gd name="connsiteX5" fmla="*/ 0 w 548838"/>
                <a:gd name="connsiteY5" fmla="*/ 80548 h 161095"/>
                <a:gd name="connsiteX6" fmla="*/ 71460 w 548838"/>
                <a:gd name="connsiteY6" fmla="*/ 161096 h 161095"/>
                <a:gd name="connsiteX7" fmla="*/ 126771 w 548838"/>
                <a:gd name="connsiteY7" fmla="*/ 140870 h 161095"/>
                <a:gd name="connsiteX8" fmla="*/ 128733 w 548838"/>
                <a:gd name="connsiteY8" fmla="*/ 141268 h 161095"/>
                <a:gd name="connsiteX9" fmla="*/ 130448 w 548838"/>
                <a:gd name="connsiteY9" fmla="*/ 140430 h 161095"/>
                <a:gd name="connsiteX10" fmla="*/ 111280 w 548838"/>
                <a:gd name="connsiteY10" fmla="*/ 114135 h 161095"/>
                <a:gd name="connsiteX11" fmla="*/ 109126 w 548838"/>
                <a:gd name="connsiteY11" fmla="*/ 115453 h 161095"/>
                <a:gd name="connsiteX12" fmla="*/ 109578 w 548838"/>
                <a:gd name="connsiteY12" fmla="*/ 118666 h 161095"/>
                <a:gd name="connsiteX13" fmla="*/ 73176 w 548838"/>
                <a:gd name="connsiteY13" fmla="*/ 139579 h 161095"/>
                <a:gd name="connsiteX14" fmla="*/ 25398 w 548838"/>
                <a:gd name="connsiteY14" fmla="*/ 80095 h 161095"/>
                <a:gd name="connsiteX15" fmla="*/ 72545 w 548838"/>
                <a:gd name="connsiteY15" fmla="*/ 21544 h 161095"/>
                <a:gd name="connsiteX16" fmla="*/ 107424 w 548838"/>
                <a:gd name="connsiteY16" fmla="*/ 38970 h 161095"/>
                <a:gd name="connsiteX17" fmla="*/ 107424 w 548838"/>
                <a:gd name="connsiteY17" fmla="*/ 43062 h 161095"/>
                <a:gd name="connsiteX18" fmla="*/ 109990 w 548838"/>
                <a:gd name="connsiteY18" fmla="*/ 44146 h 161095"/>
                <a:gd name="connsiteX19" fmla="*/ 127635 w 548838"/>
                <a:gd name="connsiteY19" fmla="*/ 16588 h 161095"/>
                <a:gd name="connsiteX20" fmla="*/ 211788 w 548838"/>
                <a:gd name="connsiteY20" fmla="*/ 142819 h 161095"/>
                <a:gd name="connsiteX21" fmla="*/ 214368 w 548838"/>
                <a:gd name="connsiteY21" fmla="*/ 143877 h 161095"/>
                <a:gd name="connsiteX22" fmla="*/ 217620 w 548838"/>
                <a:gd name="connsiteY22" fmla="*/ 142160 h 161095"/>
                <a:gd name="connsiteX23" fmla="*/ 277459 w 548838"/>
                <a:gd name="connsiteY23" fmla="*/ 161096 h 161095"/>
                <a:gd name="connsiteX24" fmla="*/ 334690 w 548838"/>
                <a:gd name="connsiteY24" fmla="*/ 112432 h 161095"/>
                <a:gd name="connsiteX25" fmla="*/ 241495 w 548838"/>
                <a:gd name="connsiteY25" fmla="*/ 44805 h 161095"/>
                <a:gd name="connsiteX26" fmla="*/ 273781 w 548838"/>
                <a:gd name="connsiteY26" fmla="*/ 21544 h 161095"/>
                <a:gd name="connsiteX27" fmla="*/ 315096 w 548838"/>
                <a:gd name="connsiteY27" fmla="*/ 41153 h 161095"/>
                <a:gd name="connsiteX28" fmla="*/ 314890 w 548838"/>
                <a:gd name="connsiteY28" fmla="*/ 43487 h 161095"/>
                <a:gd name="connsiteX29" fmla="*/ 317676 w 548838"/>
                <a:gd name="connsiteY29" fmla="*/ 44805 h 161095"/>
                <a:gd name="connsiteX30" fmla="*/ 332755 w 548838"/>
                <a:gd name="connsiteY30" fmla="*/ 12276 h 161095"/>
                <a:gd name="connsiteX31" fmla="*/ 330615 w 548838"/>
                <a:gd name="connsiteY31" fmla="*/ 11425 h 161095"/>
                <a:gd name="connsiteX32" fmla="*/ 325675 w 548838"/>
                <a:gd name="connsiteY32" fmla="*/ 13786 h 161095"/>
                <a:gd name="connsiteX33" fmla="*/ 310376 w 548838"/>
                <a:gd name="connsiteY33" fmla="*/ 6880 h 161095"/>
                <a:gd name="connsiteX34" fmla="*/ 275085 w 548838"/>
                <a:gd name="connsiteY34" fmla="*/ 0 h 161095"/>
                <a:gd name="connsiteX35" fmla="*/ 216961 w 548838"/>
                <a:gd name="connsiteY35" fmla="*/ 45643 h 161095"/>
                <a:gd name="connsiteX36" fmla="*/ 309306 w 548838"/>
                <a:gd name="connsiteY36" fmla="*/ 113737 h 161095"/>
                <a:gd name="connsiteX37" fmla="*/ 277651 w 548838"/>
                <a:gd name="connsiteY37" fmla="*/ 139579 h 161095"/>
                <a:gd name="connsiteX38" fmla="*/ 229654 w 548838"/>
                <a:gd name="connsiteY38" fmla="*/ 116085 h 161095"/>
                <a:gd name="connsiteX39" fmla="*/ 229859 w 548838"/>
                <a:gd name="connsiteY39" fmla="*/ 112871 h 161095"/>
                <a:gd name="connsiteX40" fmla="*/ 227486 w 548838"/>
                <a:gd name="connsiteY40" fmla="*/ 111567 h 161095"/>
                <a:gd name="connsiteX41" fmla="*/ 211788 w 548838"/>
                <a:gd name="connsiteY41" fmla="*/ 142819 h 161095"/>
                <a:gd name="connsiteX42" fmla="*/ 546067 w 548838"/>
                <a:gd name="connsiteY42" fmla="*/ 16588 h 161095"/>
                <a:gd name="connsiteX43" fmla="*/ 543913 w 548838"/>
                <a:gd name="connsiteY43" fmla="*/ 15283 h 161095"/>
                <a:gd name="connsiteX44" fmla="*/ 540482 w 548838"/>
                <a:gd name="connsiteY44" fmla="*/ 16794 h 161095"/>
                <a:gd name="connsiteX45" fmla="*/ 525842 w 548838"/>
                <a:gd name="connsiteY45" fmla="*/ 8390 h 161095"/>
                <a:gd name="connsiteX46" fmla="*/ 490756 w 548838"/>
                <a:gd name="connsiteY46" fmla="*/ 0 h 161095"/>
                <a:gd name="connsiteX47" fmla="*/ 418418 w 548838"/>
                <a:gd name="connsiteY47" fmla="*/ 80548 h 161095"/>
                <a:gd name="connsiteX48" fmla="*/ 489892 w 548838"/>
                <a:gd name="connsiteY48" fmla="*/ 161096 h 161095"/>
                <a:gd name="connsiteX49" fmla="*/ 545189 w 548838"/>
                <a:gd name="connsiteY49" fmla="*/ 140870 h 161095"/>
                <a:gd name="connsiteX50" fmla="*/ 547137 w 548838"/>
                <a:gd name="connsiteY50" fmla="*/ 141268 h 161095"/>
                <a:gd name="connsiteX51" fmla="*/ 548839 w 548838"/>
                <a:gd name="connsiteY51" fmla="*/ 140430 h 161095"/>
                <a:gd name="connsiteX52" fmla="*/ 529698 w 548838"/>
                <a:gd name="connsiteY52" fmla="*/ 114135 h 161095"/>
                <a:gd name="connsiteX53" fmla="*/ 527543 w 548838"/>
                <a:gd name="connsiteY53" fmla="*/ 115453 h 161095"/>
                <a:gd name="connsiteX54" fmla="*/ 527955 w 548838"/>
                <a:gd name="connsiteY54" fmla="*/ 118666 h 161095"/>
                <a:gd name="connsiteX55" fmla="*/ 491621 w 548838"/>
                <a:gd name="connsiteY55" fmla="*/ 139579 h 161095"/>
                <a:gd name="connsiteX56" fmla="*/ 443816 w 548838"/>
                <a:gd name="connsiteY56" fmla="*/ 80095 h 161095"/>
                <a:gd name="connsiteX57" fmla="*/ 490976 w 548838"/>
                <a:gd name="connsiteY57" fmla="*/ 21544 h 161095"/>
                <a:gd name="connsiteX58" fmla="*/ 525842 w 548838"/>
                <a:gd name="connsiteY58" fmla="*/ 38970 h 161095"/>
                <a:gd name="connsiteX59" fmla="*/ 525842 w 548838"/>
                <a:gd name="connsiteY59" fmla="*/ 43062 h 161095"/>
                <a:gd name="connsiteX60" fmla="*/ 528408 w 548838"/>
                <a:gd name="connsiteY60" fmla="*/ 44146 h 161095"/>
                <a:gd name="connsiteX61" fmla="*/ 546067 w 548838"/>
                <a:gd name="connsiteY61" fmla="*/ 16588 h 161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48838" h="161095">
                  <a:moveTo>
                    <a:pt x="127635" y="16588"/>
                  </a:moveTo>
                  <a:lnTo>
                    <a:pt x="125495" y="15283"/>
                  </a:lnTo>
                  <a:cubicBezTo>
                    <a:pt x="124836" y="15942"/>
                    <a:pt x="123547" y="16794"/>
                    <a:pt x="122051" y="16794"/>
                  </a:cubicBezTo>
                  <a:cubicBezTo>
                    <a:pt x="120103" y="16794"/>
                    <a:pt x="115369" y="12715"/>
                    <a:pt x="107424" y="8390"/>
                  </a:cubicBezTo>
                  <a:cubicBezTo>
                    <a:pt x="99438" y="4092"/>
                    <a:pt x="88009" y="0"/>
                    <a:pt x="72325" y="0"/>
                  </a:cubicBezTo>
                  <a:cubicBezTo>
                    <a:pt x="25398" y="0"/>
                    <a:pt x="0" y="38791"/>
                    <a:pt x="0" y="80548"/>
                  </a:cubicBezTo>
                  <a:cubicBezTo>
                    <a:pt x="0" y="122332"/>
                    <a:pt x="25398" y="161096"/>
                    <a:pt x="71460" y="161096"/>
                  </a:cubicBezTo>
                  <a:cubicBezTo>
                    <a:pt x="107616" y="161096"/>
                    <a:pt x="117742" y="140870"/>
                    <a:pt x="126771" y="140870"/>
                  </a:cubicBezTo>
                  <a:cubicBezTo>
                    <a:pt x="127635" y="140870"/>
                    <a:pt x="128294" y="141268"/>
                    <a:pt x="128733" y="141268"/>
                  </a:cubicBezTo>
                  <a:lnTo>
                    <a:pt x="130448" y="140430"/>
                  </a:lnTo>
                  <a:lnTo>
                    <a:pt x="111280" y="114135"/>
                  </a:lnTo>
                  <a:lnTo>
                    <a:pt x="109126" y="115453"/>
                  </a:lnTo>
                  <a:cubicBezTo>
                    <a:pt x="109331" y="116524"/>
                    <a:pt x="109578" y="117609"/>
                    <a:pt x="109578" y="118666"/>
                  </a:cubicBezTo>
                  <a:cubicBezTo>
                    <a:pt x="109578" y="129239"/>
                    <a:pt x="91055" y="140005"/>
                    <a:pt x="73176" y="139579"/>
                  </a:cubicBezTo>
                  <a:cubicBezTo>
                    <a:pt x="39161" y="138920"/>
                    <a:pt x="25398" y="110262"/>
                    <a:pt x="25398" y="80095"/>
                  </a:cubicBezTo>
                  <a:cubicBezTo>
                    <a:pt x="25398" y="50380"/>
                    <a:pt x="40039" y="21544"/>
                    <a:pt x="72545" y="21544"/>
                  </a:cubicBezTo>
                  <a:cubicBezTo>
                    <a:pt x="89765" y="21544"/>
                    <a:pt x="107424" y="30593"/>
                    <a:pt x="107424" y="38970"/>
                  </a:cubicBezTo>
                  <a:cubicBezTo>
                    <a:pt x="107424" y="40892"/>
                    <a:pt x="107836" y="42196"/>
                    <a:pt x="107424" y="43062"/>
                  </a:cubicBezTo>
                  <a:lnTo>
                    <a:pt x="109990" y="44146"/>
                  </a:lnTo>
                  <a:lnTo>
                    <a:pt x="127635" y="16588"/>
                  </a:lnTo>
                  <a:close/>
                  <a:moveTo>
                    <a:pt x="211788" y="142819"/>
                  </a:moveTo>
                  <a:lnTo>
                    <a:pt x="214368" y="143877"/>
                  </a:lnTo>
                  <a:cubicBezTo>
                    <a:pt x="215232" y="142819"/>
                    <a:pt x="216536" y="142366"/>
                    <a:pt x="217620" y="142160"/>
                  </a:cubicBezTo>
                  <a:cubicBezTo>
                    <a:pt x="219980" y="141927"/>
                    <a:pt x="237406" y="161096"/>
                    <a:pt x="277459" y="161096"/>
                  </a:cubicBezTo>
                  <a:cubicBezTo>
                    <a:pt x="311446" y="161096"/>
                    <a:pt x="334690" y="141502"/>
                    <a:pt x="334690" y="112432"/>
                  </a:cubicBezTo>
                  <a:cubicBezTo>
                    <a:pt x="334690" y="48458"/>
                    <a:pt x="241495" y="79655"/>
                    <a:pt x="241495" y="44805"/>
                  </a:cubicBezTo>
                  <a:cubicBezTo>
                    <a:pt x="241495" y="31445"/>
                    <a:pt x="249467" y="21544"/>
                    <a:pt x="273781" y="21544"/>
                  </a:cubicBezTo>
                  <a:cubicBezTo>
                    <a:pt x="292717" y="21544"/>
                    <a:pt x="315096" y="29715"/>
                    <a:pt x="315096" y="41153"/>
                  </a:cubicBezTo>
                  <a:cubicBezTo>
                    <a:pt x="315096" y="41977"/>
                    <a:pt x="315096" y="42855"/>
                    <a:pt x="314890" y="43487"/>
                  </a:cubicBezTo>
                  <a:lnTo>
                    <a:pt x="317676" y="44805"/>
                  </a:lnTo>
                  <a:lnTo>
                    <a:pt x="332755" y="12276"/>
                  </a:lnTo>
                  <a:lnTo>
                    <a:pt x="330615" y="11425"/>
                  </a:lnTo>
                  <a:cubicBezTo>
                    <a:pt x="328886" y="13347"/>
                    <a:pt x="326938" y="13786"/>
                    <a:pt x="325675" y="13786"/>
                  </a:cubicBezTo>
                  <a:cubicBezTo>
                    <a:pt x="323096" y="13786"/>
                    <a:pt x="318334" y="10326"/>
                    <a:pt x="310376" y="6880"/>
                  </a:cubicBezTo>
                  <a:cubicBezTo>
                    <a:pt x="302418" y="3433"/>
                    <a:pt x="291221" y="0"/>
                    <a:pt x="275085" y="0"/>
                  </a:cubicBezTo>
                  <a:cubicBezTo>
                    <a:pt x="241070" y="0"/>
                    <a:pt x="216961" y="16368"/>
                    <a:pt x="216961" y="45643"/>
                  </a:cubicBezTo>
                  <a:cubicBezTo>
                    <a:pt x="216961" y="107063"/>
                    <a:pt x="309306" y="74534"/>
                    <a:pt x="309306" y="113737"/>
                  </a:cubicBezTo>
                  <a:cubicBezTo>
                    <a:pt x="309306" y="131587"/>
                    <a:pt x="296367" y="139579"/>
                    <a:pt x="277651" y="139579"/>
                  </a:cubicBezTo>
                  <a:cubicBezTo>
                    <a:pt x="255916" y="139579"/>
                    <a:pt x="229654" y="127509"/>
                    <a:pt x="229654" y="116085"/>
                  </a:cubicBezTo>
                  <a:cubicBezTo>
                    <a:pt x="229654" y="115027"/>
                    <a:pt x="229654" y="113970"/>
                    <a:pt x="229859" y="112871"/>
                  </a:cubicBezTo>
                  <a:lnTo>
                    <a:pt x="227486" y="111567"/>
                  </a:lnTo>
                  <a:lnTo>
                    <a:pt x="211788" y="142819"/>
                  </a:lnTo>
                  <a:close/>
                  <a:moveTo>
                    <a:pt x="546067" y="16588"/>
                  </a:moveTo>
                  <a:lnTo>
                    <a:pt x="543913" y="15283"/>
                  </a:lnTo>
                  <a:cubicBezTo>
                    <a:pt x="543254" y="15942"/>
                    <a:pt x="541978" y="16794"/>
                    <a:pt x="540482" y="16794"/>
                  </a:cubicBezTo>
                  <a:cubicBezTo>
                    <a:pt x="538520" y="16794"/>
                    <a:pt x="533800" y="12715"/>
                    <a:pt x="525842" y="8390"/>
                  </a:cubicBezTo>
                  <a:cubicBezTo>
                    <a:pt x="517842" y="4092"/>
                    <a:pt x="506454" y="0"/>
                    <a:pt x="490756" y="0"/>
                  </a:cubicBezTo>
                  <a:cubicBezTo>
                    <a:pt x="443816" y="0"/>
                    <a:pt x="418418" y="38791"/>
                    <a:pt x="418418" y="80548"/>
                  </a:cubicBezTo>
                  <a:cubicBezTo>
                    <a:pt x="418418" y="122332"/>
                    <a:pt x="443816" y="161096"/>
                    <a:pt x="489892" y="161096"/>
                  </a:cubicBezTo>
                  <a:cubicBezTo>
                    <a:pt x="526048" y="161096"/>
                    <a:pt x="536160" y="140870"/>
                    <a:pt x="545189" y="140870"/>
                  </a:cubicBezTo>
                  <a:cubicBezTo>
                    <a:pt x="546067" y="140870"/>
                    <a:pt x="546698" y="141268"/>
                    <a:pt x="547137" y="141268"/>
                  </a:cubicBezTo>
                  <a:lnTo>
                    <a:pt x="548839" y="140430"/>
                  </a:lnTo>
                  <a:lnTo>
                    <a:pt x="529698" y="114135"/>
                  </a:lnTo>
                  <a:lnTo>
                    <a:pt x="527543" y="115453"/>
                  </a:lnTo>
                  <a:cubicBezTo>
                    <a:pt x="527749" y="116524"/>
                    <a:pt x="527955" y="117609"/>
                    <a:pt x="527955" y="118666"/>
                  </a:cubicBezTo>
                  <a:cubicBezTo>
                    <a:pt x="527955" y="129239"/>
                    <a:pt x="509472" y="140005"/>
                    <a:pt x="491621" y="139579"/>
                  </a:cubicBezTo>
                  <a:cubicBezTo>
                    <a:pt x="457606" y="138920"/>
                    <a:pt x="443816" y="110262"/>
                    <a:pt x="443816" y="80095"/>
                  </a:cubicBezTo>
                  <a:cubicBezTo>
                    <a:pt x="443816" y="50380"/>
                    <a:pt x="458456" y="21544"/>
                    <a:pt x="490976" y="21544"/>
                  </a:cubicBezTo>
                  <a:cubicBezTo>
                    <a:pt x="508196" y="21544"/>
                    <a:pt x="525842" y="30593"/>
                    <a:pt x="525842" y="38970"/>
                  </a:cubicBezTo>
                  <a:cubicBezTo>
                    <a:pt x="525842" y="40892"/>
                    <a:pt x="526240" y="42196"/>
                    <a:pt x="525842" y="43062"/>
                  </a:cubicBezTo>
                  <a:lnTo>
                    <a:pt x="528408" y="44146"/>
                  </a:lnTo>
                  <a:lnTo>
                    <a:pt x="546067" y="16588"/>
                  </a:lnTo>
                  <a:close/>
                </a:path>
              </a:pathLst>
            </a:custGeom>
            <a:solidFill>
              <a:srgbClr val="5E6A71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EBB3A2D-6653-CEA2-0B57-3913C77C8D2A}"/>
                </a:ext>
              </a:extLst>
            </p:cNvPr>
            <p:cNvSpPr/>
            <p:nvPr/>
          </p:nvSpPr>
          <p:spPr>
            <a:xfrm>
              <a:off x="8352653" y="362355"/>
              <a:ext cx="270002" cy="135627"/>
            </a:xfrm>
            <a:custGeom>
              <a:avLst/>
              <a:gdLst>
                <a:gd name="connsiteX0" fmla="*/ 920892 w 920891"/>
                <a:gd name="connsiteY0" fmla="*/ 462580 h 462580"/>
                <a:gd name="connsiteX1" fmla="*/ 899583 w 920891"/>
                <a:gd name="connsiteY1" fmla="*/ 449549 h 462580"/>
                <a:gd name="connsiteX2" fmla="*/ 21337 w 920891"/>
                <a:gd name="connsiteY2" fmla="*/ 22574 h 462580"/>
                <a:gd name="connsiteX3" fmla="*/ 0 w 920891"/>
                <a:gd name="connsiteY3" fmla="*/ 0 h 462580"/>
                <a:gd name="connsiteX4" fmla="*/ 920892 w 920891"/>
                <a:gd name="connsiteY4" fmla="*/ 0 h 462580"/>
                <a:gd name="connsiteX5" fmla="*/ 920892 w 920891"/>
                <a:gd name="connsiteY5" fmla="*/ 462580 h 462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0891" h="462580">
                  <a:moveTo>
                    <a:pt x="920892" y="462580"/>
                  </a:moveTo>
                  <a:cubicBezTo>
                    <a:pt x="920892" y="462553"/>
                    <a:pt x="900008" y="459298"/>
                    <a:pt x="899583" y="449549"/>
                  </a:cubicBezTo>
                  <a:cubicBezTo>
                    <a:pt x="880606" y="22574"/>
                    <a:pt x="841500" y="39148"/>
                    <a:pt x="21337" y="22574"/>
                  </a:cubicBezTo>
                  <a:cubicBezTo>
                    <a:pt x="5941" y="22245"/>
                    <a:pt x="0" y="0"/>
                    <a:pt x="0" y="0"/>
                  </a:cubicBezTo>
                  <a:lnTo>
                    <a:pt x="920892" y="0"/>
                  </a:lnTo>
                  <a:lnTo>
                    <a:pt x="920892" y="462580"/>
                  </a:lnTo>
                  <a:close/>
                </a:path>
              </a:pathLst>
            </a:custGeom>
            <a:solidFill>
              <a:srgbClr val="006778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CC720BD5-F859-801A-49E8-AE4886A1A9E7}"/>
                </a:ext>
              </a:extLst>
            </p:cNvPr>
            <p:cNvSpPr/>
            <p:nvPr/>
          </p:nvSpPr>
          <p:spPr>
            <a:xfrm>
              <a:off x="8622657" y="226741"/>
              <a:ext cx="269998" cy="135627"/>
            </a:xfrm>
            <a:custGeom>
              <a:avLst/>
              <a:gdLst>
                <a:gd name="connsiteX0" fmla="*/ 0 w 920878"/>
                <a:gd name="connsiteY0" fmla="*/ 0 h 462580"/>
                <a:gd name="connsiteX1" fmla="*/ 21337 w 920878"/>
                <a:gd name="connsiteY1" fmla="*/ 13045 h 462580"/>
                <a:gd name="connsiteX2" fmla="*/ 899555 w 920878"/>
                <a:gd name="connsiteY2" fmla="*/ 440020 h 462580"/>
                <a:gd name="connsiteX3" fmla="*/ 920878 w 920878"/>
                <a:gd name="connsiteY3" fmla="*/ 462580 h 462580"/>
                <a:gd name="connsiteX4" fmla="*/ 0 w 920878"/>
                <a:gd name="connsiteY4" fmla="*/ 462580 h 462580"/>
                <a:gd name="connsiteX5" fmla="*/ 0 w 920878"/>
                <a:gd name="connsiteY5" fmla="*/ 0 h 462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0878" h="462580">
                  <a:moveTo>
                    <a:pt x="0" y="0"/>
                  </a:moveTo>
                  <a:cubicBezTo>
                    <a:pt x="0" y="28"/>
                    <a:pt x="20898" y="3295"/>
                    <a:pt x="21337" y="13045"/>
                  </a:cubicBezTo>
                  <a:cubicBezTo>
                    <a:pt x="40313" y="440020"/>
                    <a:pt x="79405" y="423432"/>
                    <a:pt x="899555" y="440020"/>
                  </a:cubicBezTo>
                  <a:cubicBezTo>
                    <a:pt x="914992" y="440336"/>
                    <a:pt x="920878" y="462580"/>
                    <a:pt x="920878" y="462580"/>
                  </a:cubicBezTo>
                  <a:lnTo>
                    <a:pt x="0" y="4625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30051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</p:grpSp>
    </p:spTree>
    <p:extLst>
      <p:ext uri="{BB962C8B-B14F-4D97-AF65-F5344CB8AC3E}">
        <p14:creationId xmlns:p14="http://schemas.microsoft.com/office/powerpoint/2010/main" val="1758090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700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11" r:id="rId16"/>
    <p:sldLayoutId id="2147483712" r:id="rId17"/>
    <p:sldLayoutId id="2147483713" r:id="rId18"/>
    <p:sldLayoutId id="2147483714" r:id="rId19"/>
    <p:sldLayoutId id="2147483717" r:id="rId20"/>
  </p:sldLayoutIdLst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3525" indent="-263525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36575" indent="-273050" algn="l" defTabSz="914400" rtl="0" eaLnBrk="1" latinLnBrk="0" hangingPunct="1">
        <a:lnSpc>
          <a:spcPct val="100000"/>
        </a:lnSpc>
        <a:spcBef>
          <a:spcPts val="600"/>
        </a:spcBef>
        <a:buFont typeface="Avenir Next LT Pro" panose="020B0504020202020204" pitchFamily="34" charset="0"/>
        <a:buChar char="−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11213" indent="-274638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4738" indent="-263525" algn="l" defTabSz="914400" rtl="0" eaLnBrk="1" latinLnBrk="0" hangingPunct="1">
        <a:lnSpc>
          <a:spcPct val="100000"/>
        </a:lnSpc>
        <a:spcBef>
          <a:spcPts val="600"/>
        </a:spcBef>
        <a:buFont typeface="Avenir Next LT Pro" panose="020B050402020202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47788" indent="-27305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11313" indent="-263525" algn="l" defTabSz="914400" rtl="0" eaLnBrk="1" latinLnBrk="0" hangingPunct="1">
        <a:lnSpc>
          <a:spcPct val="100000"/>
        </a:lnSpc>
        <a:spcBef>
          <a:spcPts val="600"/>
        </a:spcBef>
        <a:buFont typeface="Avenir Next LT Pro" panose="020B050402020202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85950" indent="-274638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9475" indent="-263525" algn="l" defTabSz="914400" rtl="0" eaLnBrk="1" latinLnBrk="0" hangingPunct="1">
        <a:lnSpc>
          <a:spcPct val="100000"/>
        </a:lnSpc>
        <a:spcBef>
          <a:spcPts val="600"/>
        </a:spcBef>
        <a:buFont typeface="Avenir Next LT Pro" panose="020B050402020202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2525" indent="-27305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3659">
          <p15:clr>
            <a:srgbClr val="F26B43"/>
          </p15:clr>
        </p15:guide>
        <p15:guide id="4" pos="4021">
          <p15:clr>
            <a:srgbClr val="F26B43"/>
          </p15:clr>
        </p15:guide>
        <p15:guide id="5" pos="2751">
          <p15:clr>
            <a:srgbClr val="F26B43"/>
          </p15:clr>
        </p15:guide>
        <p15:guide id="6" pos="4929">
          <p15:clr>
            <a:srgbClr val="F26B43"/>
          </p15:clr>
        </p15:guide>
        <p15:guide id="7" pos="347">
          <p15:clr>
            <a:srgbClr val="F26B43"/>
          </p15:clr>
        </p15:guide>
        <p15:guide id="8" pos="7333">
          <p15:clr>
            <a:srgbClr val="F26B43"/>
          </p15:clr>
        </p15:guide>
        <p15:guide id="9" pos="2525">
          <p15:clr>
            <a:srgbClr val="F26B43"/>
          </p15:clr>
        </p15:guide>
        <p15:guide id="10" pos="5155">
          <p15:clr>
            <a:srgbClr val="F26B43"/>
          </p15:clr>
        </p15:guide>
        <p15:guide id="11" orient="horz" pos="845">
          <p15:clr>
            <a:srgbClr val="F26B43"/>
          </p15:clr>
        </p15:guide>
        <p15:guide id="12" orient="horz" pos="1071">
          <p15:clr>
            <a:srgbClr val="F26B43"/>
          </p15:clr>
        </p15:guide>
        <p15:guide id="13" orient="horz" pos="3974">
          <p15:clr>
            <a:srgbClr val="F26B43"/>
          </p15:clr>
        </p15:guide>
        <p15:guide id="14" pos="6698">
          <p15:clr>
            <a:srgbClr val="F26B43"/>
          </p15:clr>
        </p15:guide>
        <p15:guide id="15" orient="horz" pos="2160">
          <p15:clr>
            <a:srgbClr val="F26B43"/>
          </p15:clr>
        </p15:guide>
        <p15:guide id="16" orient="horz" pos="21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70A8A2-BAE0-306D-9E34-C022E116BC5E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550863" y="332657"/>
            <a:ext cx="10081641" cy="1008781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FACB33-D7E6-16ED-0D0A-C8380348EEEE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50863" y="1700808"/>
            <a:ext cx="11090275" cy="460791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  <a:p>
            <a:pPr lvl="8"/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E2BCC-E1BB-F4E1-24E0-CE30434A82DB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983432" y="6525344"/>
            <a:ext cx="1224136" cy="2160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BD58AEDD-D9FC-49E0-A729-7573488236D5}" type="datetime1">
              <a:rPr lang="fi-FI" smtClean="0"/>
              <a:t>5.2.2026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5EE925-2022-DF28-FF11-E45DE2ABBAEC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2279576" y="6525344"/>
            <a:ext cx="3529087" cy="2160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3E9836-3313-1112-20B0-3E7B3537CB0D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550863" y="6525344"/>
            <a:ext cx="360561" cy="2160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B02C194C-90A2-478A-B8E8-1C7BF1D1CCF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(c)" hidden="1">
            <a:extLst>
              <a:ext uri="{FF2B5EF4-FFF2-40B4-BE49-F238E27FC236}">
                <a16:creationId xmlns:a16="http://schemas.microsoft.com/office/drawing/2014/main" id="{E4107490-29B6-EC41-5A5A-B70881356A4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1997738" y="6891795"/>
            <a:ext cx="187552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" dirty="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 dirty="0">
                <a:solidFill>
                  <a:schemeClr val="bg1"/>
                </a:solidFill>
                <a:latin typeface="+mn-lt"/>
              </a:rPr>
              <a:t> CSC</a:t>
            </a:r>
            <a:endParaRPr lang="en-GB" sz="200" dirty="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(logo)" descr="Z:\GRW (grow)\logot\copyright_grow.png" hidden="1">
            <a:extLst>
              <a:ext uri="{FF2B5EF4-FFF2-40B4-BE49-F238E27FC236}">
                <a16:creationId xmlns:a16="http://schemas.microsoft.com/office/drawing/2014/main" id="{B3AAD233-3F37-E02B-C10D-FC6AF87B54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000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9F71E97-9162-BA27-B9A8-0184ED333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155315" y="332705"/>
            <a:ext cx="756000" cy="480819"/>
            <a:chOff x="8352653" y="226741"/>
            <a:chExt cx="540002" cy="343443"/>
          </a:xfrm>
        </p:grpSpPr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5AAB2052-F579-A7FD-63DD-5D00E5DE3E36}"/>
                </a:ext>
              </a:extLst>
            </p:cNvPr>
            <p:cNvSpPr/>
            <p:nvPr/>
          </p:nvSpPr>
          <p:spPr>
            <a:xfrm>
              <a:off x="8541219" y="522951"/>
              <a:ext cx="160917" cy="47233"/>
            </a:xfrm>
            <a:custGeom>
              <a:avLst/>
              <a:gdLst>
                <a:gd name="connsiteX0" fmla="*/ 127635 w 548838"/>
                <a:gd name="connsiteY0" fmla="*/ 16588 h 161095"/>
                <a:gd name="connsiteX1" fmla="*/ 125495 w 548838"/>
                <a:gd name="connsiteY1" fmla="*/ 15283 h 161095"/>
                <a:gd name="connsiteX2" fmla="*/ 122051 w 548838"/>
                <a:gd name="connsiteY2" fmla="*/ 16794 h 161095"/>
                <a:gd name="connsiteX3" fmla="*/ 107424 w 548838"/>
                <a:gd name="connsiteY3" fmla="*/ 8390 h 161095"/>
                <a:gd name="connsiteX4" fmla="*/ 72325 w 548838"/>
                <a:gd name="connsiteY4" fmla="*/ 0 h 161095"/>
                <a:gd name="connsiteX5" fmla="*/ 0 w 548838"/>
                <a:gd name="connsiteY5" fmla="*/ 80548 h 161095"/>
                <a:gd name="connsiteX6" fmla="*/ 71460 w 548838"/>
                <a:gd name="connsiteY6" fmla="*/ 161096 h 161095"/>
                <a:gd name="connsiteX7" fmla="*/ 126771 w 548838"/>
                <a:gd name="connsiteY7" fmla="*/ 140870 h 161095"/>
                <a:gd name="connsiteX8" fmla="*/ 128733 w 548838"/>
                <a:gd name="connsiteY8" fmla="*/ 141268 h 161095"/>
                <a:gd name="connsiteX9" fmla="*/ 130448 w 548838"/>
                <a:gd name="connsiteY9" fmla="*/ 140430 h 161095"/>
                <a:gd name="connsiteX10" fmla="*/ 111280 w 548838"/>
                <a:gd name="connsiteY10" fmla="*/ 114135 h 161095"/>
                <a:gd name="connsiteX11" fmla="*/ 109126 w 548838"/>
                <a:gd name="connsiteY11" fmla="*/ 115453 h 161095"/>
                <a:gd name="connsiteX12" fmla="*/ 109578 w 548838"/>
                <a:gd name="connsiteY12" fmla="*/ 118666 h 161095"/>
                <a:gd name="connsiteX13" fmla="*/ 73176 w 548838"/>
                <a:gd name="connsiteY13" fmla="*/ 139579 h 161095"/>
                <a:gd name="connsiteX14" fmla="*/ 25398 w 548838"/>
                <a:gd name="connsiteY14" fmla="*/ 80095 h 161095"/>
                <a:gd name="connsiteX15" fmla="*/ 72545 w 548838"/>
                <a:gd name="connsiteY15" fmla="*/ 21544 h 161095"/>
                <a:gd name="connsiteX16" fmla="*/ 107424 w 548838"/>
                <a:gd name="connsiteY16" fmla="*/ 38970 h 161095"/>
                <a:gd name="connsiteX17" fmla="*/ 107424 w 548838"/>
                <a:gd name="connsiteY17" fmla="*/ 43062 h 161095"/>
                <a:gd name="connsiteX18" fmla="*/ 109990 w 548838"/>
                <a:gd name="connsiteY18" fmla="*/ 44146 h 161095"/>
                <a:gd name="connsiteX19" fmla="*/ 127635 w 548838"/>
                <a:gd name="connsiteY19" fmla="*/ 16588 h 161095"/>
                <a:gd name="connsiteX20" fmla="*/ 211788 w 548838"/>
                <a:gd name="connsiteY20" fmla="*/ 142819 h 161095"/>
                <a:gd name="connsiteX21" fmla="*/ 214368 w 548838"/>
                <a:gd name="connsiteY21" fmla="*/ 143877 h 161095"/>
                <a:gd name="connsiteX22" fmla="*/ 217620 w 548838"/>
                <a:gd name="connsiteY22" fmla="*/ 142160 h 161095"/>
                <a:gd name="connsiteX23" fmla="*/ 277459 w 548838"/>
                <a:gd name="connsiteY23" fmla="*/ 161096 h 161095"/>
                <a:gd name="connsiteX24" fmla="*/ 334690 w 548838"/>
                <a:gd name="connsiteY24" fmla="*/ 112432 h 161095"/>
                <a:gd name="connsiteX25" fmla="*/ 241495 w 548838"/>
                <a:gd name="connsiteY25" fmla="*/ 44805 h 161095"/>
                <a:gd name="connsiteX26" fmla="*/ 273781 w 548838"/>
                <a:gd name="connsiteY26" fmla="*/ 21544 h 161095"/>
                <a:gd name="connsiteX27" fmla="*/ 315096 w 548838"/>
                <a:gd name="connsiteY27" fmla="*/ 41153 h 161095"/>
                <a:gd name="connsiteX28" fmla="*/ 314890 w 548838"/>
                <a:gd name="connsiteY28" fmla="*/ 43487 h 161095"/>
                <a:gd name="connsiteX29" fmla="*/ 317676 w 548838"/>
                <a:gd name="connsiteY29" fmla="*/ 44805 h 161095"/>
                <a:gd name="connsiteX30" fmla="*/ 332755 w 548838"/>
                <a:gd name="connsiteY30" fmla="*/ 12276 h 161095"/>
                <a:gd name="connsiteX31" fmla="*/ 330615 w 548838"/>
                <a:gd name="connsiteY31" fmla="*/ 11425 h 161095"/>
                <a:gd name="connsiteX32" fmla="*/ 325675 w 548838"/>
                <a:gd name="connsiteY32" fmla="*/ 13786 h 161095"/>
                <a:gd name="connsiteX33" fmla="*/ 310376 w 548838"/>
                <a:gd name="connsiteY33" fmla="*/ 6880 h 161095"/>
                <a:gd name="connsiteX34" fmla="*/ 275085 w 548838"/>
                <a:gd name="connsiteY34" fmla="*/ 0 h 161095"/>
                <a:gd name="connsiteX35" fmla="*/ 216961 w 548838"/>
                <a:gd name="connsiteY35" fmla="*/ 45643 h 161095"/>
                <a:gd name="connsiteX36" fmla="*/ 309306 w 548838"/>
                <a:gd name="connsiteY36" fmla="*/ 113737 h 161095"/>
                <a:gd name="connsiteX37" fmla="*/ 277651 w 548838"/>
                <a:gd name="connsiteY37" fmla="*/ 139579 h 161095"/>
                <a:gd name="connsiteX38" fmla="*/ 229654 w 548838"/>
                <a:gd name="connsiteY38" fmla="*/ 116085 h 161095"/>
                <a:gd name="connsiteX39" fmla="*/ 229859 w 548838"/>
                <a:gd name="connsiteY39" fmla="*/ 112871 h 161095"/>
                <a:gd name="connsiteX40" fmla="*/ 227486 w 548838"/>
                <a:gd name="connsiteY40" fmla="*/ 111567 h 161095"/>
                <a:gd name="connsiteX41" fmla="*/ 211788 w 548838"/>
                <a:gd name="connsiteY41" fmla="*/ 142819 h 161095"/>
                <a:gd name="connsiteX42" fmla="*/ 546067 w 548838"/>
                <a:gd name="connsiteY42" fmla="*/ 16588 h 161095"/>
                <a:gd name="connsiteX43" fmla="*/ 543913 w 548838"/>
                <a:gd name="connsiteY43" fmla="*/ 15283 h 161095"/>
                <a:gd name="connsiteX44" fmla="*/ 540482 w 548838"/>
                <a:gd name="connsiteY44" fmla="*/ 16794 h 161095"/>
                <a:gd name="connsiteX45" fmla="*/ 525842 w 548838"/>
                <a:gd name="connsiteY45" fmla="*/ 8390 h 161095"/>
                <a:gd name="connsiteX46" fmla="*/ 490756 w 548838"/>
                <a:gd name="connsiteY46" fmla="*/ 0 h 161095"/>
                <a:gd name="connsiteX47" fmla="*/ 418418 w 548838"/>
                <a:gd name="connsiteY47" fmla="*/ 80548 h 161095"/>
                <a:gd name="connsiteX48" fmla="*/ 489892 w 548838"/>
                <a:gd name="connsiteY48" fmla="*/ 161096 h 161095"/>
                <a:gd name="connsiteX49" fmla="*/ 545189 w 548838"/>
                <a:gd name="connsiteY49" fmla="*/ 140870 h 161095"/>
                <a:gd name="connsiteX50" fmla="*/ 547137 w 548838"/>
                <a:gd name="connsiteY50" fmla="*/ 141268 h 161095"/>
                <a:gd name="connsiteX51" fmla="*/ 548839 w 548838"/>
                <a:gd name="connsiteY51" fmla="*/ 140430 h 161095"/>
                <a:gd name="connsiteX52" fmla="*/ 529698 w 548838"/>
                <a:gd name="connsiteY52" fmla="*/ 114135 h 161095"/>
                <a:gd name="connsiteX53" fmla="*/ 527543 w 548838"/>
                <a:gd name="connsiteY53" fmla="*/ 115453 h 161095"/>
                <a:gd name="connsiteX54" fmla="*/ 527955 w 548838"/>
                <a:gd name="connsiteY54" fmla="*/ 118666 h 161095"/>
                <a:gd name="connsiteX55" fmla="*/ 491621 w 548838"/>
                <a:gd name="connsiteY55" fmla="*/ 139579 h 161095"/>
                <a:gd name="connsiteX56" fmla="*/ 443816 w 548838"/>
                <a:gd name="connsiteY56" fmla="*/ 80095 h 161095"/>
                <a:gd name="connsiteX57" fmla="*/ 490976 w 548838"/>
                <a:gd name="connsiteY57" fmla="*/ 21544 h 161095"/>
                <a:gd name="connsiteX58" fmla="*/ 525842 w 548838"/>
                <a:gd name="connsiteY58" fmla="*/ 38970 h 161095"/>
                <a:gd name="connsiteX59" fmla="*/ 525842 w 548838"/>
                <a:gd name="connsiteY59" fmla="*/ 43062 h 161095"/>
                <a:gd name="connsiteX60" fmla="*/ 528408 w 548838"/>
                <a:gd name="connsiteY60" fmla="*/ 44146 h 161095"/>
                <a:gd name="connsiteX61" fmla="*/ 546067 w 548838"/>
                <a:gd name="connsiteY61" fmla="*/ 16588 h 161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48838" h="161095">
                  <a:moveTo>
                    <a:pt x="127635" y="16588"/>
                  </a:moveTo>
                  <a:lnTo>
                    <a:pt x="125495" y="15283"/>
                  </a:lnTo>
                  <a:cubicBezTo>
                    <a:pt x="124836" y="15942"/>
                    <a:pt x="123547" y="16794"/>
                    <a:pt x="122051" y="16794"/>
                  </a:cubicBezTo>
                  <a:cubicBezTo>
                    <a:pt x="120103" y="16794"/>
                    <a:pt x="115369" y="12715"/>
                    <a:pt x="107424" y="8390"/>
                  </a:cubicBezTo>
                  <a:cubicBezTo>
                    <a:pt x="99438" y="4092"/>
                    <a:pt x="88009" y="0"/>
                    <a:pt x="72325" y="0"/>
                  </a:cubicBezTo>
                  <a:cubicBezTo>
                    <a:pt x="25398" y="0"/>
                    <a:pt x="0" y="38791"/>
                    <a:pt x="0" y="80548"/>
                  </a:cubicBezTo>
                  <a:cubicBezTo>
                    <a:pt x="0" y="122332"/>
                    <a:pt x="25398" y="161096"/>
                    <a:pt x="71460" y="161096"/>
                  </a:cubicBezTo>
                  <a:cubicBezTo>
                    <a:pt x="107616" y="161096"/>
                    <a:pt x="117742" y="140870"/>
                    <a:pt x="126771" y="140870"/>
                  </a:cubicBezTo>
                  <a:cubicBezTo>
                    <a:pt x="127635" y="140870"/>
                    <a:pt x="128294" y="141268"/>
                    <a:pt x="128733" y="141268"/>
                  </a:cubicBezTo>
                  <a:lnTo>
                    <a:pt x="130448" y="140430"/>
                  </a:lnTo>
                  <a:lnTo>
                    <a:pt x="111280" y="114135"/>
                  </a:lnTo>
                  <a:lnTo>
                    <a:pt x="109126" y="115453"/>
                  </a:lnTo>
                  <a:cubicBezTo>
                    <a:pt x="109331" y="116524"/>
                    <a:pt x="109578" y="117609"/>
                    <a:pt x="109578" y="118666"/>
                  </a:cubicBezTo>
                  <a:cubicBezTo>
                    <a:pt x="109578" y="129239"/>
                    <a:pt x="91055" y="140005"/>
                    <a:pt x="73176" y="139579"/>
                  </a:cubicBezTo>
                  <a:cubicBezTo>
                    <a:pt x="39161" y="138920"/>
                    <a:pt x="25398" y="110262"/>
                    <a:pt x="25398" y="80095"/>
                  </a:cubicBezTo>
                  <a:cubicBezTo>
                    <a:pt x="25398" y="50380"/>
                    <a:pt x="40039" y="21544"/>
                    <a:pt x="72545" y="21544"/>
                  </a:cubicBezTo>
                  <a:cubicBezTo>
                    <a:pt x="89765" y="21544"/>
                    <a:pt x="107424" y="30593"/>
                    <a:pt x="107424" y="38970"/>
                  </a:cubicBezTo>
                  <a:cubicBezTo>
                    <a:pt x="107424" y="40892"/>
                    <a:pt x="107836" y="42196"/>
                    <a:pt x="107424" y="43062"/>
                  </a:cubicBezTo>
                  <a:lnTo>
                    <a:pt x="109990" y="44146"/>
                  </a:lnTo>
                  <a:lnTo>
                    <a:pt x="127635" y="16588"/>
                  </a:lnTo>
                  <a:close/>
                  <a:moveTo>
                    <a:pt x="211788" y="142819"/>
                  </a:moveTo>
                  <a:lnTo>
                    <a:pt x="214368" y="143877"/>
                  </a:lnTo>
                  <a:cubicBezTo>
                    <a:pt x="215232" y="142819"/>
                    <a:pt x="216536" y="142366"/>
                    <a:pt x="217620" y="142160"/>
                  </a:cubicBezTo>
                  <a:cubicBezTo>
                    <a:pt x="219980" y="141927"/>
                    <a:pt x="237406" y="161096"/>
                    <a:pt x="277459" y="161096"/>
                  </a:cubicBezTo>
                  <a:cubicBezTo>
                    <a:pt x="311446" y="161096"/>
                    <a:pt x="334690" y="141502"/>
                    <a:pt x="334690" y="112432"/>
                  </a:cubicBezTo>
                  <a:cubicBezTo>
                    <a:pt x="334690" y="48458"/>
                    <a:pt x="241495" y="79655"/>
                    <a:pt x="241495" y="44805"/>
                  </a:cubicBezTo>
                  <a:cubicBezTo>
                    <a:pt x="241495" y="31445"/>
                    <a:pt x="249467" y="21544"/>
                    <a:pt x="273781" y="21544"/>
                  </a:cubicBezTo>
                  <a:cubicBezTo>
                    <a:pt x="292717" y="21544"/>
                    <a:pt x="315096" y="29715"/>
                    <a:pt x="315096" y="41153"/>
                  </a:cubicBezTo>
                  <a:cubicBezTo>
                    <a:pt x="315096" y="41977"/>
                    <a:pt x="315096" y="42855"/>
                    <a:pt x="314890" y="43487"/>
                  </a:cubicBezTo>
                  <a:lnTo>
                    <a:pt x="317676" y="44805"/>
                  </a:lnTo>
                  <a:lnTo>
                    <a:pt x="332755" y="12276"/>
                  </a:lnTo>
                  <a:lnTo>
                    <a:pt x="330615" y="11425"/>
                  </a:lnTo>
                  <a:cubicBezTo>
                    <a:pt x="328886" y="13347"/>
                    <a:pt x="326938" y="13786"/>
                    <a:pt x="325675" y="13786"/>
                  </a:cubicBezTo>
                  <a:cubicBezTo>
                    <a:pt x="323096" y="13786"/>
                    <a:pt x="318334" y="10326"/>
                    <a:pt x="310376" y="6880"/>
                  </a:cubicBezTo>
                  <a:cubicBezTo>
                    <a:pt x="302418" y="3433"/>
                    <a:pt x="291221" y="0"/>
                    <a:pt x="275085" y="0"/>
                  </a:cubicBezTo>
                  <a:cubicBezTo>
                    <a:pt x="241070" y="0"/>
                    <a:pt x="216961" y="16368"/>
                    <a:pt x="216961" y="45643"/>
                  </a:cubicBezTo>
                  <a:cubicBezTo>
                    <a:pt x="216961" y="107063"/>
                    <a:pt x="309306" y="74534"/>
                    <a:pt x="309306" y="113737"/>
                  </a:cubicBezTo>
                  <a:cubicBezTo>
                    <a:pt x="309306" y="131587"/>
                    <a:pt x="296367" y="139579"/>
                    <a:pt x="277651" y="139579"/>
                  </a:cubicBezTo>
                  <a:cubicBezTo>
                    <a:pt x="255916" y="139579"/>
                    <a:pt x="229654" y="127509"/>
                    <a:pt x="229654" y="116085"/>
                  </a:cubicBezTo>
                  <a:cubicBezTo>
                    <a:pt x="229654" y="115027"/>
                    <a:pt x="229654" y="113970"/>
                    <a:pt x="229859" y="112871"/>
                  </a:cubicBezTo>
                  <a:lnTo>
                    <a:pt x="227486" y="111567"/>
                  </a:lnTo>
                  <a:lnTo>
                    <a:pt x="211788" y="142819"/>
                  </a:lnTo>
                  <a:close/>
                  <a:moveTo>
                    <a:pt x="546067" y="16588"/>
                  </a:moveTo>
                  <a:lnTo>
                    <a:pt x="543913" y="15283"/>
                  </a:lnTo>
                  <a:cubicBezTo>
                    <a:pt x="543254" y="15942"/>
                    <a:pt x="541978" y="16794"/>
                    <a:pt x="540482" y="16794"/>
                  </a:cubicBezTo>
                  <a:cubicBezTo>
                    <a:pt x="538520" y="16794"/>
                    <a:pt x="533800" y="12715"/>
                    <a:pt x="525842" y="8390"/>
                  </a:cubicBezTo>
                  <a:cubicBezTo>
                    <a:pt x="517842" y="4092"/>
                    <a:pt x="506454" y="0"/>
                    <a:pt x="490756" y="0"/>
                  </a:cubicBezTo>
                  <a:cubicBezTo>
                    <a:pt x="443816" y="0"/>
                    <a:pt x="418418" y="38791"/>
                    <a:pt x="418418" y="80548"/>
                  </a:cubicBezTo>
                  <a:cubicBezTo>
                    <a:pt x="418418" y="122332"/>
                    <a:pt x="443816" y="161096"/>
                    <a:pt x="489892" y="161096"/>
                  </a:cubicBezTo>
                  <a:cubicBezTo>
                    <a:pt x="526048" y="161096"/>
                    <a:pt x="536160" y="140870"/>
                    <a:pt x="545189" y="140870"/>
                  </a:cubicBezTo>
                  <a:cubicBezTo>
                    <a:pt x="546067" y="140870"/>
                    <a:pt x="546698" y="141268"/>
                    <a:pt x="547137" y="141268"/>
                  </a:cubicBezTo>
                  <a:lnTo>
                    <a:pt x="548839" y="140430"/>
                  </a:lnTo>
                  <a:lnTo>
                    <a:pt x="529698" y="114135"/>
                  </a:lnTo>
                  <a:lnTo>
                    <a:pt x="527543" y="115453"/>
                  </a:lnTo>
                  <a:cubicBezTo>
                    <a:pt x="527749" y="116524"/>
                    <a:pt x="527955" y="117609"/>
                    <a:pt x="527955" y="118666"/>
                  </a:cubicBezTo>
                  <a:cubicBezTo>
                    <a:pt x="527955" y="129239"/>
                    <a:pt x="509472" y="140005"/>
                    <a:pt x="491621" y="139579"/>
                  </a:cubicBezTo>
                  <a:cubicBezTo>
                    <a:pt x="457606" y="138920"/>
                    <a:pt x="443816" y="110262"/>
                    <a:pt x="443816" y="80095"/>
                  </a:cubicBezTo>
                  <a:cubicBezTo>
                    <a:pt x="443816" y="50380"/>
                    <a:pt x="458456" y="21544"/>
                    <a:pt x="490976" y="21544"/>
                  </a:cubicBezTo>
                  <a:cubicBezTo>
                    <a:pt x="508196" y="21544"/>
                    <a:pt x="525842" y="30593"/>
                    <a:pt x="525842" y="38970"/>
                  </a:cubicBezTo>
                  <a:cubicBezTo>
                    <a:pt x="525842" y="40892"/>
                    <a:pt x="526240" y="42196"/>
                    <a:pt x="525842" y="43062"/>
                  </a:cubicBezTo>
                  <a:lnTo>
                    <a:pt x="528408" y="44146"/>
                  </a:lnTo>
                  <a:lnTo>
                    <a:pt x="546067" y="16588"/>
                  </a:lnTo>
                  <a:close/>
                </a:path>
              </a:pathLst>
            </a:custGeom>
            <a:solidFill>
              <a:srgbClr val="5E6A71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138CE70A-3A6F-0557-6175-E272F4899191}"/>
                </a:ext>
              </a:extLst>
            </p:cNvPr>
            <p:cNvSpPr/>
            <p:nvPr/>
          </p:nvSpPr>
          <p:spPr>
            <a:xfrm>
              <a:off x="8352653" y="362355"/>
              <a:ext cx="270002" cy="135627"/>
            </a:xfrm>
            <a:custGeom>
              <a:avLst/>
              <a:gdLst>
                <a:gd name="connsiteX0" fmla="*/ 920892 w 920891"/>
                <a:gd name="connsiteY0" fmla="*/ 462580 h 462580"/>
                <a:gd name="connsiteX1" fmla="*/ 899583 w 920891"/>
                <a:gd name="connsiteY1" fmla="*/ 449549 h 462580"/>
                <a:gd name="connsiteX2" fmla="*/ 21337 w 920891"/>
                <a:gd name="connsiteY2" fmla="*/ 22574 h 462580"/>
                <a:gd name="connsiteX3" fmla="*/ 0 w 920891"/>
                <a:gd name="connsiteY3" fmla="*/ 0 h 462580"/>
                <a:gd name="connsiteX4" fmla="*/ 920892 w 920891"/>
                <a:gd name="connsiteY4" fmla="*/ 0 h 462580"/>
                <a:gd name="connsiteX5" fmla="*/ 920892 w 920891"/>
                <a:gd name="connsiteY5" fmla="*/ 462580 h 462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0891" h="462580">
                  <a:moveTo>
                    <a:pt x="920892" y="462580"/>
                  </a:moveTo>
                  <a:cubicBezTo>
                    <a:pt x="920892" y="462553"/>
                    <a:pt x="900008" y="459298"/>
                    <a:pt x="899583" y="449549"/>
                  </a:cubicBezTo>
                  <a:cubicBezTo>
                    <a:pt x="880606" y="22574"/>
                    <a:pt x="841500" y="39148"/>
                    <a:pt x="21337" y="22574"/>
                  </a:cubicBezTo>
                  <a:cubicBezTo>
                    <a:pt x="5941" y="22245"/>
                    <a:pt x="0" y="0"/>
                    <a:pt x="0" y="0"/>
                  </a:cubicBezTo>
                  <a:lnTo>
                    <a:pt x="920892" y="0"/>
                  </a:lnTo>
                  <a:lnTo>
                    <a:pt x="920892" y="462580"/>
                  </a:lnTo>
                  <a:close/>
                </a:path>
              </a:pathLst>
            </a:custGeom>
            <a:solidFill>
              <a:srgbClr val="006778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99042154-5B76-B2D8-ED87-92961DEA42A2}"/>
                </a:ext>
              </a:extLst>
            </p:cNvPr>
            <p:cNvSpPr/>
            <p:nvPr/>
          </p:nvSpPr>
          <p:spPr>
            <a:xfrm>
              <a:off x="8622657" y="226741"/>
              <a:ext cx="269998" cy="135627"/>
            </a:xfrm>
            <a:custGeom>
              <a:avLst/>
              <a:gdLst>
                <a:gd name="connsiteX0" fmla="*/ 0 w 920878"/>
                <a:gd name="connsiteY0" fmla="*/ 0 h 462580"/>
                <a:gd name="connsiteX1" fmla="*/ 21337 w 920878"/>
                <a:gd name="connsiteY1" fmla="*/ 13045 h 462580"/>
                <a:gd name="connsiteX2" fmla="*/ 899555 w 920878"/>
                <a:gd name="connsiteY2" fmla="*/ 440020 h 462580"/>
                <a:gd name="connsiteX3" fmla="*/ 920878 w 920878"/>
                <a:gd name="connsiteY3" fmla="*/ 462580 h 462580"/>
                <a:gd name="connsiteX4" fmla="*/ 0 w 920878"/>
                <a:gd name="connsiteY4" fmla="*/ 462580 h 462580"/>
                <a:gd name="connsiteX5" fmla="*/ 0 w 920878"/>
                <a:gd name="connsiteY5" fmla="*/ 0 h 462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0878" h="462580">
                  <a:moveTo>
                    <a:pt x="0" y="0"/>
                  </a:moveTo>
                  <a:cubicBezTo>
                    <a:pt x="0" y="28"/>
                    <a:pt x="20898" y="3295"/>
                    <a:pt x="21337" y="13045"/>
                  </a:cubicBezTo>
                  <a:cubicBezTo>
                    <a:pt x="40313" y="440020"/>
                    <a:pt x="79405" y="423432"/>
                    <a:pt x="899555" y="440020"/>
                  </a:cubicBezTo>
                  <a:cubicBezTo>
                    <a:pt x="914992" y="440336"/>
                    <a:pt x="920878" y="462580"/>
                    <a:pt x="920878" y="462580"/>
                  </a:cubicBezTo>
                  <a:lnTo>
                    <a:pt x="0" y="4625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30051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</p:grpSp>
    </p:spTree>
    <p:extLst>
      <p:ext uri="{BB962C8B-B14F-4D97-AF65-F5344CB8AC3E}">
        <p14:creationId xmlns:p14="http://schemas.microsoft.com/office/powerpoint/2010/main" val="3911906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  <p:sldLayoutId id="2147483736" r:id="rId18"/>
    <p:sldLayoutId id="2147483737" r:id="rId19"/>
    <p:sldLayoutId id="2147483738" r:id="rId20"/>
  </p:sldLayoutIdLst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3525" indent="-263525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36575" indent="-273050" algn="l" defTabSz="914400" rtl="0" eaLnBrk="1" latinLnBrk="0" hangingPunct="1">
        <a:lnSpc>
          <a:spcPct val="100000"/>
        </a:lnSpc>
        <a:spcBef>
          <a:spcPts val="600"/>
        </a:spcBef>
        <a:buFont typeface="Avenir Next LT Pro" panose="020B0504020202020204" pitchFamily="34" charset="0"/>
        <a:buChar char="−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11213" indent="-274638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4738" indent="-263525" algn="l" defTabSz="914400" rtl="0" eaLnBrk="1" latinLnBrk="0" hangingPunct="1">
        <a:lnSpc>
          <a:spcPct val="100000"/>
        </a:lnSpc>
        <a:spcBef>
          <a:spcPts val="600"/>
        </a:spcBef>
        <a:buFont typeface="Avenir Next LT Pro" panose="020B050402020202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47788" indent="-27305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11313" indent="-263525" algn="l" defTabSz="914400" rtl="0" eaLnBrk="1" latinLnBrk="0" hangingPunct="1">
        <a:lnSpc>
          <a:spcPct val="100000"/>
        </a:lnSpc>
        <a:spcBef>
          <a:spcPts val="600"/>
        </a:spcBef>
        <a:buFont typeface="Avenir Next LT Pro" panose="020B050402020202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85950" indent="-274638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9475" indent="-263525" algn="l" defTabSz="914400" rtl="0" eaLnBrk="1" latinLnBrk="0" hangingPunct="1">
        <a:lnSpc>
          <a:spcPct val="100000"/>
        </a:lnSpc>
        <a:spcBef>
          <a:spcPts val="600"/>
        </a:spcBef>
        <a:buFont typeface="Avenir Next LT Pro" panose="020B050402020202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2525" indent="-27305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3659">
          <p15:clr>
            <a:srgbClr val="F26B43"/>
          </p15:clr>
        </p15:guide>
        <p15:guide id="4" pos="4021">
          <p15:clr>
            <a:srgbClr val="F26B43"/>
          </p15:clr>
        </p15:guide>
        <p15:guide id="5" pos="2751">
          <p15:clr>
            <a:srgbClr val="F26B43"/>
          </p15:clr>
        </p15:guide>
        <p15:guide id="6" pos="4929">
          <p15:clr>
            <a:srgbClr val="F26B43"/>
          </p15:clr>
        </p15:guide>
        <p15:guide id="7" pos="347">
          <p15:clr>
            <a:srgbClr val="F26B43"/>
          </p15:clr>
        </p15:guide>
        <p15:guide id="8" pos="7333">
          <p15:clr>
            <a:srgbClr val="F26B43"/>
          </p15:clr>
        </p15:guide>
        <p15:guide id="9" pos="2525">
          <p15:clr>
            <a:srgbClr val="F26B43"/>
          </p15:clr>
        </p15:guide>
        <p15:guide id="10" pos="5155">
          <p15:clr>
            <a:srgbClr val="F26B43"/>
          </p15:clr>
        </p15:guide>
        <p15:guide id="11" orient="horz" pos="845">
          <p15:clr>
            <a:srgbClr val="F26B43"/>
          </p15:clr>
        </p15:guide>
        <p15:guide id="12" orient="horz" pos="1071">
          <p15:clr>
            <a:srgbClr val="F26B43"/>
          </p15:clr>
        </p15:guide>
        <p15:guide id="13" orient="horz" pos="3974">
          <p15:clr>
            <a:srgbClr val="F26B43"/>
          </p15:clr>
        </p15:guide>
        <p15:guide id="14" pos="6698">
          <p15:clr>
            <a:srgbClr val="F26B43"/>
          </p15:clr>
        </p15:guide>
        <p15:guide id="15" orient="horz" pos="2160">
          <p15:clr>
            <a:srgbClr val="F26B43"/>
          </p15:clr>
        </p15:guide>
        <p15:guide id="16" orient="horz" pos="21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70A8A2-BAE0-306D-9E34-C022E116BC5E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550863" y="332657"/>
            <a:ext cx="10081641" cy="1008781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FACB33-D7E6-16ED-0D0A-C8380348EEEE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50863" y="1700808"/>
            <a:ext cx="11090275" cy="460791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  <a:p>
            <a:pPr lvl="8"/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E2BCC-E1BB-F4E1-24E0-CE30434A82DB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983432" y="6525344"/>
            <a:ext cx="1224136" cy="2160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BD58AEDD-D9FC-49E0-A729-7573488236D5}" type="datetime1">
              <a:rPr lang="fi-FI" smtClean="0"/>
              <a:t>5.2.2026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5EE925-2022-DF28-FF11-E45DE2ABBAEC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2279576" y="6525344"/>
            <a:ext cx="3529087" cy="2160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3E9836-3313-1112-20B0-3E7B3537CB0D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550863" y="6525344"/>
            <a:ext cx="360561" cy="2160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B02C194C-90A2-478A-B8E8-1C7BF1D1CCF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(c)" hidden="1">
            <a:extLst>
              <a:ext uri="{FF2B5EF4-FFF2-40B4-BE49-F238E27FC236}">
                <a16:creationId xmlns:a16="http://schemas.microsoft.com/office/drawing/2014/main" id="{E4107490-29B6-EC41-5A5A-B70881356A4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1997738" y="6891795"/>
            <a:ext cx="187552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" dirty="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 dirty="0">
                <a:solidFill>
                  <a:schemeClr val="bg1"/>
                </a:solidFill>
                <a:latin typeface="+mn-lt"/>
              </a:rPr>
              <a:t> CSC</a:t>
            </a:r>
            <a:endParaRPr lang="en-GB" sz="200" dirty="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(logo)" descr="Z:\GRW (grow)\logot\copyright_grow.png" hidden="1">
            <a:extLst>
              <a:ext uri="{FF2B5EF4-FFF2-40B4-BE49-F238E27FC236}">
                <a16:creationId xmlns:a16="http://schemas.microsoft.com/office/drawing/2014/main" id="{B3AAD233-3F37-E02B-C10D-FC6AF87B54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000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EEACD1F-5EF0-20E0-973F-5C6E0FB02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155315" y="332705"/>
            <a:ext cx="756000" cy="480819"/>
            <a:chOff x="8352653" y="226741"/>
            <a:chExt cx="540002" cy="343443"/>
          </a:xfrm>
        </p:grpSpPr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0B554CAB-667D-A6C9-F440-509D0883DC96}"/>
                </a:ext>
              </a:extLst>
            </p:cNvPr>
            <p:cNvSpPr/>
            <p:nvPr/>
          </p:nvSpPr>
          <p:spPr>
            <a:xfrm>
              <a:off x="8541219" y="522951"/>
              <a:ext cx="160917" cy="47233"/>
            </a:xfrm>
            <a:custGeom>
              <a:avLst/>
              <a:gdLst>
                <a:gd name="connsiteX0" fmla="*/ 127635 w 548838"/>
                <a:gd name="connsiteY0" fmla="*/ 16588 h 161095"/>
                <a:gd name="connsiteX1" fmla="*/ 125495 w 548838"/>
                <a:gd name="connsiteY1" fmla="*/ 15283 h 161095"/>
                <a:gd name="connsiteX2" fmla="*/ 122051 w 548838"/>
                <a:gd name="connsiteY2" fmla="*/ 16794 h 161095"/>
                <a:gd name="connsiteX3" fmla="*/ 107424 w 548838"/>
                <a:gd name="connsiteY3" fmla="*/ 8390 h 161095"/>
                <a:gd name="connsiteX4" fmla="*/ 72325 w 548838"/>
                <a:gd name="connsiteY4" fmla="*/ 0 h 161095"/>
                <a:gd name="connsiteX5" fmla="*/ 0 w 548838"/>
                <a:gd name="connsiteY5" fmla="*/ 80548 h 161095"/>
                <a:gd name="connsiteX6" fmla="*/ 71460 w 548838"/>
                <a:gd name="connsiteY6" fmla="*/ 161096 h 161095"/>
                <a:gd name="connsiteX7" fmla="*/ 126771 w 548838"/>
                <a:gd name="connsiteY7" fmla="*/ 140870 h 161095"/>
                <a:gd name="connsiteX8" fmla="*/ 128733 w 548838"/>
                <a:gd name="connsiteY8" fmla="*/ 141268 h 161095"/>
                <a:gd name="connsiteX9" fmla="*/ 130448 w 548838"/>
                <a:gd name="connsiteY9" fmla="*/ 140430 h 161095"/>
                <a:gd name="connsiteX10" fmla="*/ 111280 w 548838"/>
                <a:gd name="connsiteY10" fmla="*/ 114135 h 161095"/>
                <a:gd name="connsiteX11" fmla="*/ 109126 w 548838"/>
                <a:gd name="connsiteY11" fmla="*/ 115453 h 161095"/>
                <a:gd name="connsiteX12" fmla="*/ 109578 w 548838"/>
                <a:gd name="connsiteY12" fmla="*/ 118666 h 161095"/>
                <a:gd name="connsiteX13" fmla="*/ 73176 w 548838"/>
                <a:gd name="connsiteY13" fmla="*/ 139579 h 161095"/>
                <a:gd name="connsiteX14" fmla="*/ 25398 w 548838"/>
                <a:gd name="connsiteY14" fmla="*/ 80095 h 161095"/>
                <a:gd name="connsiteX15" fmla="*/ 72545 w 548838"/>
                <a:gd name="connsiteY15" fmla="*/ 21544 h 161095"/>
                <a:gd name="connsiteX16" fmla="*/ 107424 w 548838"/>
                <a:gd name="connsiteY16" fmla="*/ 38970 h 161095"/>
                <a:gd name="connsiteX17" fmla="*/ 107424 w 548838"/>
                <a:gd name="connsiteY17" fmla="*/ 43062 h 161095"/>
                <a:gd name="connsiteX18" fmla="*/ 109990 w 548838"/>
                <a:gd name="connsiteY18" fmla="*/ 44146 h 161095"/>
                <a:gd name="connsiteX19" fmla="*/ 127635 w 548838"/>
                <a:gd name="connsiteY19" fmla="*/ 16588 h 161095"/>
                <a:gd name="connsiteX20" fmla="*/ 211788 w 548838"/>
                <a:gd name="connsiteY20" fmla="*/ 142819 h 161095"/>
                <a:gd name="connsiteX21" fmla="*/ 214368 w 548838"/>
                <a:gd name="connsiteY21" fmla="*/ 143877 h 161095"/>
                <a:gd name="connsiteX22" fmla="*/ 217620 w 548838"/>
                <a:gd name="connsiteY22" fmla="*/ 142160 h 161095"/>
                <a:gd name="connsiteX23" fmla="*/ 277459 w 548838"/>
                <a:gd name="connsiteY23" fmla="*/ 161096 h 161095"/>
                <a:gd name="connsiteX24" fmla="*/ 334690 w 548838"/>
                <a:gd name="connsiteY24" fmla="*/ 112432 h 161095"/>
                <a:gd name="connsiteX25" fmla="*/ 241495 w 548838"/>
                <a:gd name="connsiteY25" fmla="*/ 44805 h 161095"/>
                <a:gd name="connsiteX26" fmla="*/ 273781 w 548838"/>
                <a:gd name="connsiteY26" fmla="*/ 21544 h 161095"/>
                <a:gd name="connsiteX27" fmla="*/ 315096 w 548838"/>
                <a:gd name="connsiteY27" fmla="*/ 41153 h 161095"/>
                <a:gd name="connsiteX28" fmla="*/ 314890 w 548838"/>
                <a:gd name="connsiteY28" fmla="*/ 43487 h 161095"/>
                <a:gd name="connsiteX29" fmla="*/ 317676 w 548838"/>
                <a:gd name="connsiteY29" fmla="*/ 44805 h 161095"/>
                <a:gd name="connsiteX30" fmla="*/ 332755 w 548838"/>
                <a:gd name="connsiteY30" fmla="*/ 12276 h 161095"/>
                <a:gd name="connsiteX31" fmla="*/ 330615 w 548838"/>
                <a:gd name="connsiteY31" fmla="*/ 11425 h 161095"/>
                <a:gd name="connsiteX32" fmla="*/ 325675 w 548838"/>
                <a:gd name="connsiteY32" fmla="*/ 13786 h 161095"/>
                <a:gd name="connsiteX33" fmla="*/ 310376 w 548838"/>
                <a:gd name="connsiteY33" fmla="*/ 6880 h 161095"/>
                <a:gd name="connsiteX34" fmla="*/ 275085 w 548838"/>
                <a:gd name="connsiteY34" fmla="*/ 0 h 161095"/>
                <a:gd name="connsiteX35" fmla="*/ 216961 w 548838"/>
                <a:gd name="connsiteY35" fmla="*/ 45643 h 161095"/>
                <a:gd name="connsiteX36" fmla="*/ 309306 w 548838"/>
                <a:gd name="connsiteY36" fmla="*/ 113737 h 161095"/>
                <a:gd name="connsiteX37" fmla="*/ 277651 w 548838"/>
                <a:gd name="connsiteY37" fmla="*/ 139579 h 161095"/>
                <a:gd name="connsiteX38" fmla="*/ 229654 w 548838"/>
                <a:gd name="connsiteY38" fmla="*/ 116085 h 161095"/>
                <a:gd name="connsiteX39" fmla="*/ 229859 w 548838"/>
                <a:gd name="connsiteY39" fmla="*/ 112871 h 161095"/>
                <a:gd name="connsiteX40" fmla="*/ 227486 w 548838"/>
                <a:gd name="connsiteY40" fmla="*/ 111567 h 161095"/>
                <a:gd name="connsiteX41" fmla="*/ 211788 w 548838"/>
                <a:gd name="connsiteY41" fmla="*/ 142819 h 161095"/>
                <a:gd name="connsiteX42" fmla="*/ 546067 w 548838"/>
                <a:gd name="connsiteY42" fmla="*/ 16588 h 161095"/>
                <a:gd name="connsiteX43" fmla="*/ 543913 w 548838"/>
                <a:gd name="connsiteY43" fmla="*/ 15283 h 161095"/>
                <a:gd name="connsiteX44" fmla="*/ 540482 w 548838"/>
                <a:gd name="connsiteY44" fmla="*/ 16794 h 161095"/>
                <a:gd name="connsiteX45" fmla="*/ 525842 w 548838"/>
                <a:gd name="connsiteY45" fmla="*/ 8390 h 161095"/>
                <a:gd name="connsiteX46" fmla="*/ 490756 w 548838"/>
                <a:gd name="connsiteY46" fmla="*/ 0 h 161095"/>
                <a:gd name="connsiteX47" fmla="*/ 418418 w 548838"/>
                <a:gd name="connsiteY47" fmla="*/ 80548 h 161095"/>
                <a:gd name="connsiteX48" fmla="*/ 489892 w 548838"/>
                <a:gd name="connsiteY48" fmla="*/ 161096 h 161095"/>
                <a:gd name="connsiteX49" fmla="*/ 545189 w 548838"/>
                <a:gd name="connsiteY49" fmla="*/ 140870 h 161095"/>
                <a:gd name="connsiteX50" fmla="*/ 547137 w 548838"/>
                <a:gd name="connsiteY50" fmla="*/ 141268 h 161095"/>
                <a:gd name="connsiteX51" fmla="*/ 548839 w 548838"/>
                <a:gd name="connsiteY51" fmla="*/ 140430 h 161095"/>
                <a:gd name="connsiteX52" fmla="*/ 529698 w 548838"/>
                <a:gd name="connsiteY52" fmla="*/ 114135 h 161095"/>
                <a:gd name="connsiteX53" fmla="*/ 527543 w 548838"/>
                <a:gd name="connsiteY53" fmla="*/ 115453 h 161095"/>
                <a:gd name="connsiteX54" fmla="*/ 527955 w 548838"/>
                <a:gd name="connsiteY54" fmla="*/ 118666 h 161095"/>
                <a:gd name="connsiteX55" fmla="*/ 491621 w 548838"/>
                <a:gd name="connsiteY55" fmla="*/ 139579 h 161095"/>
                <a:gd name="connsiteX56" fmla="*/ 443816 w 548838"/>
                <a:gd name="connsiteY56" fmla="*/ 80095 h 161095"/>
                <a:gd name="connsiteX57" fmla="*/ 490976 w 548838"/>
                <a:gd name="connsiteY57" fmla="*/ 21544 h 161095"/>
                <a:gd name="connsiteX58" fmla="*/ 525842 w 548838"/>
                <a:gd name="connsiteY58" fmla="*/ 38970 h 161095"/>
                <a:gd name="connsiteX59" fmla="*/ 525842 w 548838"/>
                <a:gd name="connsiteY59" fmla="*/ 43062 h 161095"/>
                <a:gd name="connsiteX60" fmla="*/ 528408 w 548838"/>
                <a:gd name="connsiteY60" fmla="*/ 44146 h 161095"/>
                <a:gd name="connsiteX61" fmla="*/ 546067 w 548838"/>
                <a:gd name="connsiteY61" fmla="*/ 16588 h 161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48838" h="161095">
                  <a:moveTo>
                    <a:pt x="127635" y="16588"/>
                  </a:moveTo>
                  <a:lnTo>
                    <a:pt x="125495" y="15283"/>
                  </a:lnTo>
                  <a:cubicBezTo>
                    <a:pt x="124836" y="15942"/>
                    <a:pt x="123547" y="16794"/>
                    <a:pt x="122051" y="16794"/>
                  </a:cubicBezTo>
                  <a:cubicBezTo>
                    <a:pt x="120103" y="16794"/>
                    <a:pt x="115369" y="12715"/>
                    <a:pt x="107424" y="8390"/>
                  </a:cubicBezTo>
                  <a:cubicBezTo>
                    <a:pt x="99438" y="4092"/>
                    <a:pt x="88009" y="0"/>
                    <a:pt x="72325" y="0"/>
                  </a:cubicBezTo>
                  <a:cubicBezTo>
                    <a:pt x="25398" y="0"/>
                    <a:pt x="0" y="38791"/>
                    <a:pt x="0" y="80548"/>
                  </a:cubicBezTo>
                  <a:cubicBezTo>
                    <a:pt x="0" y="122332"/>
                    <a:pt x="25398" y="161096"/>
                    <a:pt x="71460" y="161096"/>
                  </a:cubicBezTo>
                  <a:cubicBezTo>
                    <a:pt x="107616" y="161096"/>
                    <a:pt x="117742" y="140870"/>
                    <a:pt x="126771" y="140870"/>
                  </a:cubicBezTo>
                  <a:cubicBezTo>
                    <a:pt x="127635" y="140870"/>
                    <a:pt x="128294" y="141268"/>
                    <a:pt x="128733" y="141268"/>
                  </a:cubicBezTo>
                  <a:lnTo>
                    <a:pt x="130448" y="140430"/>
                  </a:lnTo>
                  <a:lnTo>
                    <a:pt x="111280" y="114135"/>
                  </a:lnTo>
                  <a:lnTo>
                    <a:pt x="109126" y="115453"/>
                  </a:lnTo>
                  <a:cubicBezTo>
                    <a:pt x="109331" y="116524"/>
                    <a:pt x="109578" y="117609"/>
                    <a:pt x="109578" y="118666"/>
                  </a:cubicBezTo>
                  <a:cubicBezTo>
                    <a:pt x="109578" y="129239"/>
                    <a:pt x="91055" y="140005"/>
                    <a:pt x="73176" y="139579"/>
                  </a:cubicBezTo>
                  <a:cubicBezTo>
                    <a:pt x="39161" y="138920"/>
                    <a:pt x="25398" y="110262"/>
                    <a:pt x="25398" y="80095"/>
                  </a:cubicBezTo>
                  <a:cubicBezTo>
                    <a:pt x="25398" y="50380"/>
                    <a:pt x="40039" y="21544"/>
                    <a:pt x="72545" y="21544"/>
                  </a:cubicBezTo>
                  <a:cubicBezTo>
                    <a:pt x="89765" y="21544"/>
                    <a:pt x="107424" y="30593"/>
                    <a:pt x="107424" y="38970"/>
                  </a:cubicBezTo>
                  <a:cubicBezTo>
                    <a:pt x="107424" y="40892"/>
                    <a:pt x="107836" y="42196"/>
                    <a:pt x="107424" y="43062"/>
                  </a:cubicBezTo>
                  <a:lnTo>
                    <a:pt x="109990" y="44146"/>
                  </a:lnTo>
                  <a:lnTo>
                    <a:pt x="127635" y="16588"/>
                  </a:lnTo>
                  <a:close/>
                  <a:moveTo>
                    <a:pt x="211788" y="142819"/>
                  </a:moveTo>
                  <a:lnTo>
                    <a:pt x="214368" y="143877"/>
                  </a:lnTo>
                  <a:cubicBezTo>
                    <a:pt x="215232" y="142819"/>
                    <a:pt x="216536" y="142366"/>
                    <a:pt x="217620" y="142160"/>
                  </a:cubicBezTo>
                  <a:cubicBezTo>
                    <a:pt x="219980" y="141927"/>
                    <a:pt x="237406" y="161096"/>
                    <a:pt x="277459" y="161096"/>
                  </a:cubicBezTo>
                  <a:cubicBezTo>
                    <a:pt x="311446" y="161096"/>
                    <a:pt x="334690" y="141502"/>
                    <a:pt x="334690" y="112432"/>
                  </a:cubicBezTo>
                  <a:cubicBezTo>
                    <a:pt x="334690" y="48458"/>
                    <a:pt x="241495" y="79655"/>
                    <a:pt x="241495" y="44805"/>
                  </a:cubicBezTo>
                  <a:cubicBezTo>
                    <a:pt x="241495" y="31445"/>
                    <a:pt x="249467" y="21544"/>
                    <a:pt x="273781" y="21544"/>
                  </a:cubicBezTo>
                  <a:cubicBezTo>
                    <a:pt x="292717" y="21544"/>
                    <a:pt x="315096" y="29715"/>
                    <a:pt x="315096" y="41153"/>
                  </a:cubicBezTo>
                  <a:cubicBezTo>
                    <a:pt x="315096" y="41977"/>
                    <a:pt x="315096" y="42855"/>
                    <a:pt x="314890" y="43487"/>
                  </a:cubicBezTo>
                  <a:lnTo>
                    <a:pt x="317676" y="44805"/>
                  </a:lnTo>
                  <a:lnTo>
                    <a:pt x="332755" y="12276"/>
                  </a:lnTo>
                  <a:lnTo>
                    <a:pt x="330615" y="11425"/>
                  </a:lnTo>
                  <a:cubicBezTo>
                    <a:pt x="328886" y="13347"/>
                    <a:pt x="326938" y="13786"/>
                    <a:pt x="325675" y="13786"/>
                  </a:cubicBezTo>
                  <a:cubicBezTo>
                    <a:pt x="323096" y="13786"/>
                    <a:pt x="318334" y="10326"/>
                    <a:pt x="310376" y="6880"/>
                  </a:cubicBezTo>
                  <a:cubicBezTo>
                    <a:pt x="302418" y="3433"/>
                    <a:pt x="291221" y="0"/>
                    <a:pt x="275085" y="0"/>
                  </a:cubicBezTo>
                  <a:cubicBezTo>
                    <a:pt x="241070" y="0"/>
                    <a:pt x="216961" y="16368"/>
                    <a:pt x="216961" y="45643"/>
                  </a:cubicBezTo>
                  <a:cubicBezTo>
                    <a:pt x="216961" y="107063"/>
                    <a:pt x="309306" y="74534"/>
                    <a:pt x="309306" y="113737"/>
                  </a:cubicBezTo>
                  <a:cubicBezTo>
                    <a:pt x="309306" y="131587"/>
                    <a:pt x="296367" y="139579"/>
                    <a:pt x="277651" y="139579"/>
                  </a:cubicBezTo>
                  <a:cubicBezTo>
                    <a:pt x="255916" y="139579"/>
                    <a:pt x="229654" y="127509"/>
                    <a:pt x="229654" y="116085"/>
                  </a:cubicBezTo>
                  <a:cubicBezTo>
                    <a:pt x="229654" y="115027"/>
                    <a:pt x="229654" y="113970"/>
                    <a:pt x="229859" y="112871"/>
                  </a:cubicBezTo>
                  <a:lnTo>
                    <a:pt x="227486" y="111567"/>
                  </a:lnTo>
                  <a:lnTo>
                    <a:pt x="211788" y="142819"/>
                  </a:lnTo>
                  <a:close/>
                  <a:moveTo>
                    <a:pt x="546067" y="16588"/>
                  </a:moveTo>
                  <a:lnTo>
                    <a:pt x="543913" y="15283"/>
                  </a:lnTo>
                  <a:cubicBezTo>
                    <a:pt x="543254" y="15942"/>
                    <a:pt x="541978" y="16794"/>
                    <a:pt x="540482" y="16794"/>
                  </a:cubicBezTo>
                  <a:cubicBezTo>
                    <a:pt x="538520" y="16794"/>
                    <a:pt x="533800" y="12715"/>
                    <a:pt x="525842" y="8390"/>
                  </a:cubicBezTo>
                  <a:cubicBezTo>
                    <a:pt x="517842" y="4092"/>
                    <a:pt x="506454" y="0"/>
                    <a:pt x="490756" y="0"/>
                  </a:cubicBezTo>
                  <a:cubicBezTo>
                    <a:pt x="443816" y="0"/>
                    <a:pt x="418418" y="38791"/>
                    <a:pt x="418418" y="80548"/>
                  </a:cubicBezTo>
                  <a:cubicBezTo>
                    <a:pt x="418418" y="122332"/>
                    <a:pt x="443816" y="161096"/>
                    <a:pt x="489892" y="161096"/>
                  </a:cubicBezTo>
                  <a:cubicBezTo>
                    <a:pt x="526048" y="161096"/>
                    <a:pt x="536160" y="140870"/>
                    <a:pt x="545189" y="140870"/>
                  </a:cubicBezTo>
                  <a:cubicBezTo>
                    <a:pt x="546067" y="140870"/>
                    <a:pt x="546698" y="141268"/>
                    <a:pt x="547137" y="141268"/>
                  </a:cubicBezTo>
                  <a:lnTo>
                    <a:pt x="548839" y="140430"/>
                  </a:lnTo>
                  <a:lnTo>
                    <a:pt x="529698" y="114135"/>
                  </a:lnTo>
                  <a:lnTo>
                    <a:pt x="527543" y="115453"/>
                  </a:lnTo>
                  <a:cubicBezTo>
                    <a:pt x="527749" y="116524"/>
                    <a:pt x="527955" y="117609"/>
                    <a:pt x="527955" y="118666"/>
                  </a:cubicBezTo>
                  <a:cubicBezTo>
                    <a:pt x="527955" y="129239"/>
                    <a:pt x="509472" y="140005"/>
                    <a:pt x="491621" y="139579"/>
                  </a:cubicBezTo>
                  <a:cubicBezTo>
                    <a:pt x="457606" y="138920"/>
                    <a:pt x="443816" y="110262"/>
                    <a:pt x="443816" y="80095"/>
                  </a:cubicBezTo>
                  <a:cubicBezTo>
                    <a:pt x="443816" y="50380"/>
                    <a:pt x="458456" y="21544"/>
                    <a:pt x="490976" y="21544"/>
                  </a:cubicBezTo>
                  <a:cubicBezTo>
                    <a:pt x="508196" y="21544"/>
                    <a:pt x="525842" y="30593"/>
                    <a:pt x="525842" y="38970"/>
                  </a:cubicBezTo>
                  <a:cubicBezTo>
                    <a:pt x="525842" y="40892"/>
                    <a:pt x="526240" y="42196"/>
                    <a:pt x="525842" y="43062"/>
                  </a:cubicBezTo>
                  <a:lnTo>
                    <a:pt x="528408" y="44146"/>
                  </a:lnTo>
                  <a:lnTo>
                    <a:pt x="546067" y="16588"/>
                  </a:lnTo>
                  <a:close/>
                </a:path>
              </a:pathLst>
            </a:custGeom>
            <a:solidFill>
              <a:srgbClr val="5E6A71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55DDC768-41FE-A94D-33A5-A0C8D5DA08D6}"/>
                </a:ext>
              </a:extLst>
            </p:cNvPr>
            <p:cNvSpPr/>
            <p:nvPr/>
          </p:nvSpPr>
          <p:spPr>
            <a:xfrm>
              <a:off x="8352653" y="362355"/>
              <a:ext cx="270002" cy="135627"/>
            </a:xfrm>
            <a:custGeom>
              <a:avLst/>
              <a:gdLst>
                <a:gd name="connsiteX0" fmla="*/ 920892 w 920891"/>
                <a:gd name="connsiteY0" fmla="*/ 462580 h 462580"/>
                <a:gd name="connsiteX1" fmla="*/ 899583 w 920891"/>
                <a:gd name="connsiteY1" fmla="*/ 449549 h 462580"/>
                <a:gd name="connsiteX2" fmla="*/ 21337 w 920891"/>
                <a:gd name="connsiteY2" fmla="*/ 22574 h 462580"/>
                <a:gd name="connsiteX3" fmla="*/ 0 w 920891"/>
                <a:gd name="connsiteY3" fmla="*/ 0 h 462580"/>
                <a:gd name="connsiteX4" fmla="*/ 920892 w 920891"/>
                <a:gd name="connsiteY4" fmla="*/ 0 h 462580"/>
                <a:gd name="connsiteX5" fmla="*/ 920892 w 920891"/>
                <a:gd name="connsiteY5" fmla="*/ 462580 h 462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0891" h="462580">
                  <a:moveTo>
                    <a:pt x="920892" y="462580"/>
                  </a:moveTo>
                  <a:cubicBezTo>
                    <a:pt x="920892" y="462553"/>
                    <a:pt x="900008" y="459298"/>
                    <a:pt x="899583" y="449549"/>
                  </a:cubicBezTo>
                  <a:cubicBezTo>
                    <a:pt x="880606" y="22574"/>
                    <a:pt x="841500" y="39148"/>
                    <a:pt x="21337" y="22574"/>
                  </a:cubicBezTo>
                  <a:cubicBezTo>
                    <a:pt x="5941" y="22245"/>
                    <a:pt x="0" y="0"/>
                    <a:pt x="0" y="0"/>
                  </a:cubicBezTo>
                  <a:lnTo>
                    <a:pt x="920892" y="0"/>
                  </a:lnTo>
                  <a:lnTo>
                    <a:pt x="920892" y="462580"/>
                  </a:lnTo>
                  <a:close/>
                </a:path>
              </a:pathLst>
            </a:custGeom>
            <a:solidFill>
              <a:srgbClr val="006778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C06A8903-D05E-C298-B0DB-1E2FFD5768AB}"/>
                </a:ext>
              </a:extLst>
            </p:cNvPr>
            <p:cNvSpPr/>
            <p:nvPr/>
          </p:nvSpPr>
          <p:spPr>
            <a:xfrm>
              <a:off x="8622657" y="226741"/>
              <a:ext cx="269998" cy="135627"/>
            </a:xfrm>
            <a:custGeom>
              <a:avLst/>
              <a:gdLst>
                <a:gd name="connsiteX0" fmla="*/ 0 w 920878"/>
                <a:gd name="connsiteY0" fmla="*/ 0 h 462580"/>
                <a:gd name="connsiteX1" fmla="*/ 21337 w 920878"/>
                <a:gd name="connsiteY1" fmla="*/ 13045 h 462580"/>
                <a:gd name="connsiteX2" fmla="*/ 899555 w 920878"/>
                <a:gd name="connsiteY2" fmla="*/ 440020 h 462580"/>
                <a:gd name="connsiteX3" fmla="*/ 920878 w 920878"/>
                <a:gd name="connsiteY3" fmla="*/ 462580 h 462580"/>
                <a:gd name="connsiteX4" fmla="*/ 0 w 920878"/>
                <a:gd name="connsiteY4" fmla="*/ 462580 h 462580"/>
                <a:gd name="connsiteX5" fmla="*/ 0 w 920878"/>
                <a:gd name="connsiteY5" fmla="*/ 0 h 462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0878" h="462580">
                  <a:moveTo>
                    <a:pt x="0" y="0"/>
                  </a:moveTo>
                  <a:cubicBezTo>
                    <a:pt x="0" y="28"/>
                    <a:pt x="20898" y="3295"/>
                    <a:pt x="21337" y="13045"/>
                  </a:cubicBezTo>
                  <a:cubicBezTo>
                    <a:pt x="40313" y="440020"/>
                    <a:pt x="79405" y="423432"/>
                    <a:pt x="899555" y="440020"/>
                  </a:cubicBezTo>
                  <a:cubicBezTo>
                    <a:pt x="914992" y="440336"/>
                    <a:pt x="920878" y="462580"/>
                    <a:pt x="920878" y="462580"/>
                  </a:cubicBezTo>
                  <a:lnTo>
                    <a:pt x="0" y="4625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30051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</p:grpSp>
    </p:spTree>
    <p:extLst>
      <p:ext uri="{BB962C8B-B14F-4D97-AF65-F5344CB8AC3E}">
        <p14:creationId xmlns:p14="http://schemas.microsoft.com/office/powerpoint/2010/main" val="3153088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  <p:sldLayoutId id="2147483757" r:id="rId18"/>
    <p:sldLayoutId id="2147483758" r:id="rId19"/>
    <p:sldLayoutId id="2147483759" r:id="rId20"/>
  </p:sldLayoutIdLst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3525" indent="-263525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36575" indent="-273050" algn="l" defTabSz="914400" rtl="0" eaLnBrk="1" latinLnBrk="0" hangingPunct="1">
        <a:lnSpc>
          <a:spcPct val="100000"/>
        </a:lnSpc>
        <a:spcBef>
          <a:spcPts val="600"/>
        </a:spcBef>
        <a:buFont typeface="Avenir Next LT Pro" panose="020B0504020202020204" pitchFamily="34" charset="0"/>
        <a:buChar char="−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11213" indent="-274638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4738" indent="-263525" algn="l" defTabSz="914400" rtl="0" eaLnBrk="1" latinLnBrk="0" hangingPunct="1">
        <a:lnSpc>
          <a:spcPct val="100000"/>
        </a:lnSpc>
        <a:spcBef>
          <a:spcPts val="600"/>
        </a:spcBef>
        <a:buFont typeface="Avenir Next LT Pro" panose="020B050402020202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47788" indent="-27305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11313" indent="-263525" algn="l" defTabSz="914400" rtl="0" eaLnBrk="1" latinLnBrk="0" hangingPunct="1">
        <a:lnSpc>
          <a:spcPct val="100000"/>
        </a:lnSpc>
        <a:spcBef>
          <a:spcPts val="600"/>
        </a:spcBef>
        <a:buFont typeface="Avenir Next LT Pro" panose="020B050402020202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85950" indent="-274638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9475" indent="-263525" algn="l" defTabSz="914400" rtl="0" eaLnBrk="1" latinLnBrk="0" hangingPunct="1">
        <a:lnSpc>
          <a:spcPct val="100000"/>
        </a:lnSpc>
        <a:spcBef>
          <a:spcPts val="600"/>
        </a:spcBef>
        <a:buFont typeface="Avenir Next LT Pro" panose="020B050402020202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2525" indent="-27305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3659">
          <p15:clr>
            <a:srgbClr val="F26B43"/>
          </p15:clr>
        </p15:guide>
        <p15:guide id="4" pos="4021">
          <p15:clr>
            <a:srgbClr val="F26B43"/>
          </p15:clr>
        </p15:guide>
        <p15:guide id="5" pos="2751">
          <p15:clr>
            <a:srgbClr val="F26B43"/>
          </p15:clr>
        </p15:guide>
        <p15:guide id="6" pos="4929">
          <p15:clr>
            <a:srgbClr val="F26B43"/>
          </p15:clr>
        </p15:guide>
        <p15:guide id="7" pos="347">
          <p15:clr>
            <a:srgbClr val="F26B43"/>
          </p15:clr>
        </p15:guide>
        <p15:guide id="8" pos="7333">
          <p15:clr>
            <a:srgbClr val="F26B43"/>
          </p15:clr>
        </p15:guide>
        <p15:guide id="9" pos="2525">
          <p15:clr>
            <a:srgbClr val="F26B43"/>
          </p15:clr>
        </p15:guide>
        <p15:guide id="10" pos="5155">
          <p15:clr>
            <a:srgbClr val="F26B43"/>
          </p15:clr>
        </p15:guide>
        <p15:guide id="11" orient="horz" pos="845">
          <p15:clr>
            <a:srgbClr val="F26B43"/>
          </p15:clr>
        </p15:guide>
        <p15:guide id="12" orient="horz" pos="1071">
          <p15:clr>
            <a:srgbClr val="F26B43"/>
          </p15:clr>
        </p15:guide>
        <p15:guide id="13" orient="horz" pos="3974">
          <p15:clr>
            <a:srgbClr val="F26B43"/>
          </p15:clr>
        </p15:guide>
        <p15:guide id="14" pos="6698">
          <p15:clr>
            <a:srgbClr val="F26B43"/>
          </p15:clr>
        </p15:guide>
        <p15:guide id="15" orient="horz" pos="2160">
          <p15:clr>
            <a:srgbClr val="F26B43"/>
          </p15:clr>
        </p15:guide>
        <p15:guide id="16" orient="horz" pos="21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3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servicedesk@csc.fi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63CD991-DD89-1382-95A0-8EAB8BB4B06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4" r="20694"/>
          <a:stretch/>
        </p:blipFill>
        <p:spPr>
          <a:xfrm>
            <a:off x="4008438" y="0"/>
            <a:ext cx="8183562" cy="6858000"/>
          </a:xfrm>
        </p:spPr>
      </p:pic>
      <p:sp>
        <p:nvSpPr>
          <p:cNvPr id="11" name="Subtitle 10">
            <a:extLst>
              <a:ext uri="{FF2B5EF4-FFF2-40B4-BE49-F238E27FC236}">
                <a16:creationId xmlns:a16="http://schemas.microsoft.com/office/drawing/2014/main" id="{47ECC285-F0B7-7B75-A293-69174E0DA72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CSC’s next supercomputer – coming 2026</a:t>
            </a:r>
          </a:p>
        </p:txBody>
      </p:sp>
      <p:pic>
        <p:nvPicPr>
          <p:cNvPr id="7" name="Graphic 12">
            <a:extLst>
              <a:ext uri="{FF2B5EF4-FFF2-40B4-BE49-F238E27FC236}">
                <a16:creationId xmlns:a16="http://schemas.microsoft.com/office/drawing/2014/main" id="{5EFB1B9C-87D2-361A-0057-FE790694C8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5479" y="2879796"/>
            <a:ext cx="3068435" cy="69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20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4"/>
    </mc:Choice>
    <mc:Fallback xmlns="">
      <p:transition spd="slow" advTm="214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111" y="5689176"/>
            <a:ext cx="692151" cy="692151"/>
          </a:xfrm>
          <a:prstGeom prst="rect">
            <a:avLst/>
          </a:prstGeom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550864" y="332657"/>
            <a:ext cx="8857504" cy="1008781"/>
          </a:xfrm>
        </p:spPr>
        <p:txBody>
          <a:bodyPr/>
          <a:lstStyle/>
          <a:p>
            <a:r>
              <a:rPr lang="fi-FI" dirty="0"/>
              <a:t>Features and functionality:</a:t>
            </a:r>
            <a:br>
              <a:rPr lang="fi-FI" dirty="0"/>
            </a:br>
            <a:r>
              <a:rPr lang="fi-FI" b="1" dirty="0"/>
              <a:t>upcoming changes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half" idx="1"/>
          </p:nvPr>
        </p:nvSpPr>
        <p:spPr>
          <a:xfrm>
            <a:off x="1703512" y="1700212"/>
            <a:ext cx="7560840" cy="4681115"/>
          </a:xfrm>
        </p:spPr>
        <p:txBody>
          <a:bodyPr>
            <a:noAutofit/>
          </a:bodyPr>
          <a:lstStyle/>
          <a:p>
            <a:r>
              <a:rPr lang="fi-FI" sz="1900" b="1" dirty="0"/>
              <a:t>New hardware and OS (RHEL9)</a:t>
            </a:r>
          </a:p>
          <a:p>
            <a:pPr lvl="1"/>
            <a:r>
              <a:rPr lang="fi-FI" sz="1900" dirty="0"/>
              <a:t>Intel vs. AMD, GPU nodes will have ARM CPUs (Grace)</a:t>
            </a:r>
          </a:p>
          <a:p>
            <a:r>
              <a:rPr lang="fi-FI" sz="1900" b="1" dirty="0"/>
              <a:t>Smaller, but much faster storage than Puhti &amp; Mahti combined</a:t>
            </a:r>
          </a:p>
          <a:p>
            <a:pPr lvl="1"/>
            <a:r>
              <a:rPr lang="fi-FI" sz="1900" dirty="0"/>
              <a:t>Capacity to be expanded during Roihu lifetime</a:t>
            </a:r>
          </a:p>
          <a:p>
            <a:r>
              <a:rPr lang="fi-FI" sz="1900" b="1" dirty="0"/>
              <a:t>Disaggregated fast storage service</a:t>
            </a:r>
          </a:p>
          <a:p>
            <a:pPr lvl="1"/>
            <a:r>
              <a:rPr lang="fi-FI" sz="1900" dirty="0"/>
              <a:t>Users can request local disk mounts from centralized storage</a:t>
            </a:r>
          </a:p>
          <a:p>
            <a:r>
              <a:rPr lang="fi-FI" sz="1900" b="1" dirty="0"/>
              <a:t>Increased security</a:t>
            </a:r>
          </a:p>
          <a:p>
            <a:pPr lvl="1"/>
            <a:r>
              <a:rPr lang="fi-FI" sz="1900" dirty="0"/>
              <a:t>Short-term certificates required for SSH access</a:t>
            </a:r>
          </a:p>
          <a:p>
            <a:pPr lvl="1"/>
            <a:r>
              <a:rPr lang="fi-FI" sz="1900" dirty="0"/>
              <a:t>Optional login nodes with per-user container isolation</a:t>
            </a:r>
          </a:p>
          <a:p>
            <a:r>
              <a:rPr lang="fi-FI" sz="1900" b="1" dirty="0"/>
              <a:t>Support for confidential data computing will be developed</a:t>
            </a:r>
          </a:p>
          <a:p>
            <a:pPr lvl="1"/>
            <a:r>
              <a:rPr lang="fi-FI" sz="1900" dirty="0"/>
              <a:t>Integration with Sensitive Data services</a:t>
            </a:r>
          </a:p>
          <a:p>
            <a:r>
              <a:rPr lang="fi-FI" sz="1900" b="1" dirty="0"/>
              <a:t>FirecREST API for accessing Roihu compute and storage</a:t>
            </a:r>
          </a:p>
          <a:p>
            <a:pPr lvl="1"/>
            <a:r>
              <a:rPr lang="fi-FI" sz="1900" dirty="0"/>
              <a:t>Integrate workflows and web services to HPC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87D04-C0E9-4E52-AAA2-84AEA0902F15}" type="datetime1">
              <a:rPr lang="fi-FI" smtClean="0"/>
              <a:t>5.2.2026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10</a:t>
            </a:fld>
            <a:endParaRPr lang="en-GB"/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22" r="41122"/>
          <a:stretch>
            <a:fillRect/>
          </a:stretch>
        </p:blipFill>
        <p:spPr>
          <a:xfrm>
            <a:off x="9713913" y="0"/>
            <a:ext cx="2478087" cy="6858000"/>
          </a:xfr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111" y="1700212"/>
            <a:ext cx="691375" cy="6913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497" y="4359460"/>
            <a:ext cx="691854" cy="69185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087" y="3029448"/>
            <a:ext cx="692151" cy="69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3558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Roihu timetable (tentative)</a:t>
            </a:r>
            <a:endParaRPr lang="fi-FI" b="1" dirty="0"/>
          </a:p>
        </p:txBody>
      </p:sp>
      <p:sp>
        <p:nvSpPr>
          <p:cNvPr id="15" name="Content Placeholder 14"/>
          <p:cNvSpPr>
            <a:spLocks noGrp="1"/>
          </p:cNvSpPr>
          <p:nvPr>
            <p:ph sz="half" idx="1"/>
          </p:nvPr>
        </p:nvSpPr>
        <p:spPr>
          <a:xfrm>
            <a:off x="550863" y="5005524"/>
            <a:ext cx="8785497" cy="1303201"/>
          </a:xfrm>
        </p:spPr>
        <p:txBody>
          <a:bodyPr>
            <a:noAutofit/>
          </a:bodyPr>
          <a:lstStyle/>
          <a:p>
            <a:r>
              <a:rPr lang="fi-FI" dirty="0"/>
              <a:t>Roihu installed in same datacenter as LUMI – will be brought up without disturbing Puhti &amp; Mahti</a:t>
            </a:r>
          </a:p>
          <a:p>
            <a:r>
              <a:rPr lang="fi-FI" dirty="0"/>
              <a:t>Aim is to enable users to migrate to Roihu without any break in HPC access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87D04-C0E9-4E52-AAA2-84AEA0902F15}" type="datetime1">
              <a:rPr lang="fi-FI" smtClean="0"/>
              <a:t>5.2.2026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11</a:t>
            </a:fld>
            <a:endParaRPr lang="en-GB"/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22" r="41122"/>
          <a:stretch>
            <a:fillRect/>
          </a:stretch>
        </p:blipFill>
        <p:spPr>
          <a:xfrm>
            <a:off x="9713913" y="0"/>
            <a:ext cx="2478087" cy="6858000"/>
          </a:xfr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C0B5E23-017C-98F8-56D6-A44D68237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44" idx="6"/>
          </p:cNvCxnSpPr>
          <p:nvPr/>
        </p:nvCxnSpPr>
        <p:spPr>
          <a:xfrm flipH="1">
            <a:off x="2052039" y="3263481"/>
            <a:ext cx="5592440" cy="225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4" name="Oval 43" descr="timeline markers">
            <a:extLst>
              <a:ext uri="{FF2B5EF4-FFF2-40B4-BE49-F238E27FC236}">
                <a16:creationId xmlns:a16="http://schemas.microsoft.com/office/drawing/2014/main" id="{091ECB05-AF52-EC56-7C38-6AE57F46F055}"/>
              </a:ext>
            </a:extLst>
          </p:cNvPr>
          <p:cNvSpPr/>
          <p:nvPr/>
        </p:nvSpPr>
        <p:spPr>
          <a:xfrm>
            <a:off x="1872039" y="3175731"/>
            <a:ext cx="180000" cy="18000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000000"/>
                </a:solidFill>
              </a:ln>
              <a:solidFill>
                <a:srgbClr val="000000"/>
              </a:solidFill>
              <a:latin typeface="+mj-lt"/>
            </a:endParaRPr>
          </a:p>
        </p:txBody>
      </p:sp>
      <p:sp>
        <p:nvSpPr>
          <p:cNvPr id="45" name="Oval 44" descr="timeline markers">
            <a:extLst>
              <a:ext uri="{FF2B5EF4-FFF2-40B4-BE49-F238E27FC236}">
                <a16:creationId xmlns:a16="http://schemas.microsoft.com/office/drawing/2014/main" id="{091ECB05-AF52-EC56-7C38-6AE57F46F055}"/>
              </a:ext>
            </a:extLst>
          </p:cNvPr>
          <p:cNvSpPr/>
          <p:nvPr/>
        </p:nvSpPr>
        <p:spPr>
          <a:xfrm>
            <a:off x="7644479" y="3175191"/>
            <a:ext cx="180000" cy="18000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000000"/>
                </a:solidFill>
              </a:ln>
              <a:solidFill>
                <a:srgbClr val="000000"/>
              </a:solidFill>
              <a:latin typeface="+mj-lt"/>
            </a:endParaRPr>
          </a:p>
        </p:txBody>
      </p:sp>
      <p:sp>
        <p:nvSpPr>
          <p:cNvPr id="46" name="Oval 45" descr="timeline markers">
            <a:extLst>
              <a:ext uri="{FF2B5EF4-FFF2-40B4-BE49-F238E27FC236}">
                <a16:creationId xmlns:a16="http://schemas.microsoft.com/office/drawing/2014/main" id="{091ECB05-AF52-EC56-7C38-6AE57F46F055}"/>
              </a:ext>
            </a:extLst>
          </p:cNvPr>
          <p:cNvSpPr/>
          <p:nvPr/>
        </p:nvSpPr>
        <p:spPr>
          <a:xfrm>
            <a:off x="3026527" y="3175191"/>
            <a:ext cx="180000" cy="18000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000000"/>
                </a:solidFill>
              </a:ln>
              <a:solidFill>
                <a:srgbClr val="000000"/>
              </a:solidFill>
              <a:latin typeface="+mj-lt"/>
            </a:endParaRPr>
          </a:p>
        </p:txBody>
      </p:sp>
      <p:sp>
        <p:nvSpPr>
          <p:cNvPr id="47" name="Oval 46" descr="timeline markers">
            <a:extLst>
              <a:ext uri="{FF2B5EF4-FFF2-40B4-BE49-F238E27FC236}">
                <a16:creationId xmlns:a16="http://schemas.microsoft.com/office/drawing/2014/main" id="{091ECB05-AF52-EC56-7C38-6AE57F46F055}"/>
              </a:ext>
            </a:extLst>
          </p:cNvPr>
          <p:cNvSpPr/>
          <p:nvPr/>
        </p:nvSpPr>
        <p:spPr>
          <a:xfrm>
            <a:off x="4181015" y="3173481"/>
            <a:ext cx="180000" cy="18000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000000"/>
                </a:solidFill>
              </a:ln>
              <a:solidFill>
                <a:srgbClr val="000000"/>
              </a:solidFill>
              <a:latin typeface="+mj-lt"/>
            </a:endParaRPr>
          </a:p>
        </p:txBody>
      </p:sp>
      <p:sp>
        <p:nvSpPr>
          <p:cNvPr id="48" name="Oval 47" descr="timeline markers">
            <a:extLst>
              <a:ext uri="{FF2B5EF4-FFF2-40B4-BE49-F238E27FC236}">
                <a16:creationId xmlns:a16="http://schemas.microsoft.com/office/drawing/2014/main" id="{091ECB05-AF52-EC56-7C38-6AE57F46F055}"/>
              </a:ext>
            </a:extLst>
          </p:cNvPr>
          <p:cNvSpPr/>
          <p:nvPr/>
        </p:nvSpPr>
        <p:spPr>
          <a:xfrm>
            <a:off x="5335503" y="3173481"/>
            <a:ext cx="180000" cy="18000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000000"/>
                </a:solidFill>
              </a:ln>
              <a:solidFill>
                <a:srgbClr val="000000"/>
              </a:solidFill>
              <a:latin typeface="+mj-lt"/>
            </a:endParaRPr>
          </a:p>
        </p:txBody>
      </p:sp>
      <p:sp>
        <p:nvSpPr>
          <p:cNvPr id="49" name="Oval 48" descr="timeline markers">
            <a:extLst>
              <a:ext uri="{FF2B5EF4-FFF2-40B4-BE49-F238E27FC236}">
                <a16:creationId xmlns:a16="http://schemas.microsoft.com/office/drawing/2014/main" id="{091ECB05-AF52-EC56-7C38-6AE57F46F055}"/>
              </a:ext>
            </a:extLst>
          </p:cNvPr>
          <p:cNvSpPr/>
          <p:nvPr/>
        </p:nvSpPr>
        <p:spPr>
          <a:xfrm>
            <a:off x="6489991" y="3173481"/>
            <a:ext cx="180000" cy="18000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000000"/>
                </a:solidFill>
              </a:ln>
              <a:solidFill>
                <a:srgbClr val="000000"/>
              </a:solidFill>
              <a:latin typeface="+mj-lt"/>
            </a:endParaRPr>
          </a:p>
        </p:txBody>
      </p:sp>
      <p:sp>
        <p:nvSpPr>
          <p:cNvPr id="50" name="Text Placeholder 46">
            <a:extLst>
              <a:ext uri="{FF2B5EF4-FFF2-40B4-BE49-F238E27FC236}">
                <a16:creationId xmlns:a16="http://schemas.microsoft.com/office/drawing/2014/main" id="{ED77457B-088A-4D58-BA8E-B758F3A6A0B0}"/>
              </a:ext>
            </a:extLst>
          </p:cNvPr>
          <p:cNvSpPr txBox="1">
            <a:spLocks/>
          </p:cNvSpPr>
          <p:nvPr/>
        </p:nvSpPr>
        <p:spPr>
          <a:xfrm>
            <a:off x="1025648" y="1881250"/>
            <a:ext cx="1872782" cy="8445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356870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Font typeface="Arial" charset="0"/>
              <a:buNone/>
              <a:defRPr sz="1800" b="1" kern="1200">
                <a:solidFill>
                  <a:srgbClr val="464F55"/>
                </a:solidFill>
                <a:latin typeface="+mj-lt"/>
                <a:ea typeface="ＭＳ Ｐゴシック" charset="0"/>
                <a:cs typeface="Corbel"/>
              </a:defRPr>
            </a:lvl1pPr>
            <a:lvl2pPr marL="457200" indent="0" algn="l" defTabSz="356870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 charset="0"/>
              <a:buNone/>
              <a:defRPr sz="1800" kern="1200">
                <a:solidFill>
                  <a:srgbClr val="464F55"/>
                </a:solidFill>
                <a:latin typeface="Corbel"/>
                <a:ea typeface="ＭＳ Ｐゴシック" charset="0"/>
                <a:cs typeface="Corbel"/>
              </a:defRPr>
            </a:lvl2pPr>
            <a:lvl3pPr marL="914400" indent="0" algn="l" defTabSz="356870" rtl="0" eaLnBrk="1" fontAlgn="base" hangingPunct="1">
              <a:spcBef>
                <a:spcPts val="160"/>
              </a:spcBef>
              <a:spcAft>
                <a:spcPct val="0"/>
              </a:spcAft>
              <a:buNone/>
              <a:defRPr sz="1800" kern="1200">
                <a:solidFill>
                  <a:srgbClr val="464F55"/>
                </a:solidFill>
                <a:latin typeface="Corbel"/>
                <a:ea typeface="ＭＳ Ｐゴシック" charset="0"/>
                <a:cs typeface="Corbel"/>
              </a:defRPr>
            </a:lvl3pPr>
            <a:lvl4pPr marL="1371600" indent="0" algn="l" defTabSz="356870" rtl="0" eaLnBrk="1" fontAlgn="base" hangingPunct="1">
              <a:spcBef>
                <a:spcPct val="20000"/>
              </a:spcBef>
              <a:spcAft>
                <a:spcPct val="0"/>
              </a:spcAft>
              <a:buFont typeface="Wingdings" charset="0"/>
              <a:buNone/>
              <a:defRPr sz="1800" kern="1200">
                <a:solidFill>
                  <a:srgbClr val="464F55"/>
                </a:solidFill>
                <a:latin typeface="Corbel"/>
                <a:ea typeface="ＭＳ Ｐゴシック" charset="0"/>
                <a:cs typeface="Corbel"/>
              </a:defRPr>
            </a:lvl4pPr>
            <a:lvl5pPr marL="1828800" indent="0" algn="l" defTabSz="35687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/>
                </a:solidFill>
                <a:latin typeface="Verdana"/>
                <a:ea typeface="ＭＳ Ｐゴシック" charset="0"/>
                <a:cs typeface="Verdana"/>
              </a:defRPr>
            </a:lvl5pPr>
            <a:lvl6pPr marL="1964009" indent="-178546" algn="l" defTabSz="357093" rtl="0" eaLnBrk="1" latinLnBrk="0" hangingPunct="1">
              <a:spcBef>
                <a:spcPct val="20000"/>
              </a:spcBef>
              <a:buFont typeface="Arial"/>
              <a:buChar char="•"/>
              <a:defRPr sz="1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21102" indent="-178546" algn="l" defTabSz="357093" rtl="0" eaLnBrk="1" latinLnBrk="0" hangingPunct="1">
              <a:spcBef>
                <a:spcPct val="20000"/>
              </a:spcBef>
              <a:buFont typeface="Arial"/>
              <a:buChar char="•"/>
              <a:defRPr sz="1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78195" indent="-178546" algn="l" defTabSz="357093" rtl="0" eaLnBrk="1" latinLnBrk="0" hangingPunct="1">
              <a:spcBef>
                <a:spcPct val="20000"/>
              </a:spcBef>
              <a:buFont typeface="Arial"/>
              <a:buChar char="•"/>
              <a:defRPr sz="1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35286" indent="-178546" algn="l" defTabSz="357093" rtl="0" eaLnBrk="1" latinLnBrk="0" hangingPunct="1">
              <a:spcBef>
                <a:spcPct val="20000"/>
              </a:spcBef>
              <a:buFont typeface="Arial"/>
              <a:buChar char="•"/>
              <a:defRPr sz="1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000000"/>
                </a:solidFill>
              </a:rPr>
              <a:t>September 2025</a:t>
            </a:r>
          </a:p>
          <a:p>
            <a:r>
              <a:rPr lang="en-US" sz="1600" b="0" dirty="0" err="1">
                <a:solidFill>
                  <a:srgbClr val="000000"/>
                </a:solidFill>
              </a:rPr>
              <a:t>Roihu</a:t>
            </a:r>
            <a:r>
              <a:rPr lang="en-US" sz="1600" b="0" dirty="0">
                <a:solidFill>
                  <a:srgbClr val="000000"/>
                </a:solidFill>
              </a:rPr>
              <a:t> installation started</a:t>
            </a:r>
          </a:p>
        </p:txBody>
      </p:sp>
      <p:cxnSp>
        <p:nvCxnSpPr>
          <p:cNvPr id="51" name="Straight Connector 50"/>
          <p:cNvCxnSpPr>
            <a:stCxn id="44" idx="0"/>
            <a:endCxn id="50" idx="2"/>
          </p:cNvCxnSpPr>
          <p:nvPr/>
        </p:nvCxnSpPr>
        <p:spPr>
          <a:xfrm flipV="1">
            <a:off x="1962039" y="2725814"/>
            <a:ext cx="0" cy="449917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46">
            <a:extLst>
              <a:ext uri="{FF2B5EF4-FFF2-40B4-BE49-F238E27FC236}">
                <a16:creationId xmlns:a16="http://schemas.microsoft.com/office/drawing/2014/main" id="{ED77457B-088A-4D58-BA8E-B758F3A6A0B0}"/>
              </a:ext>
            </a:extLst>
          </p:cNvPr>
          <p:cNvSpPr txBox="1">
            <a:spLocks/>
          </p:cNvSpPr>
          <p:nvPr/>
        </p:nvSpPr>
        <p:spPr>
          <a:xfrm>
            <a:off x="2297294" y="3801149"/>
            <a:ext cx="1638466" cy="8445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356870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Font typeface="Arial" charset="0"/>
              <a:buNone/>
              <a:defRPr sz="1800" b="1" kern="1200">
                <a:solidFill>
                  <a:srgbClr val="464F55"/>
                </a:solidFill>
                <a:latin typeface="+mj-lt"/>
                <a:ea typeface="ＭＳ Ｐゴシック" charset="0"/>
                <a:cs typeface="Corbel"/>
              </a:defRPr>
            </a:lvl1pPr>
            <a:lvl2pPr marL="457200" indent="0" algn="l" defTabSz="356870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 charset="0"/>
              <a:buNone/>
              <a:defRPr sz="1800" kern="1200">
                <a:solidFill>
                  <a:srgbClr val="464F55"/>
                </a:solidFill>
                <a:latin typeface="Corbel"/>
                <a:ea typeface="ＭＳ Ｐゴシック" charset="0"/>
                <a:cs typeface="Corbel"/>
              </a:defRPr>
            </a:lvl2pPr>
            <a:lvl3pPr marL="914400" indent="0" algn="l" defTabSz="356870" rtl="0" eaLnBrk="1" fontAlgn="base" hangingPunct="1">
              <a:spcBef>
                <a:spcPts val="160"/>
              </a:spcBef>
              <a:spcAft>
                <a:spcPct val="0"/>
              </a:spcAft>
              <a:buNone/>
              <a:defRPr sz="1800" kern="1200">
                <a:solidFill>
                  <a:srgbClr val="464F55"/>
                </a:solidFill>
                <a:latin typeface="Corbel"/>
                <a:ea typeface="ＭＳ Ｐゴシック" charset="0"/>
                <a:cs typeface="Corbel"/>
              </a:defRPr>
            </a:lvl3pPr>
            <a:lvl4pPr marL="1371600" indent="0" algn="l" defTabSz="356870" rtl="0" eaLnBrk="1" fontAlgn="base" hangingPunct="1">
              <a:spcBef>
                <a:spcPct val="20000"/>
              </a:spcBef>
              <a:spcAft>
                <a:spcPct val="0"/>
              </a:spcAft>
              <a:buFont typeface="Wingdings" charset="0"/>
              <a:buNone/>
              <a:defRPr sz="1800" kern="1200">
                <a:solidFill>
                  <a:srgbClr val="464F55"/>
                </a:solidFill>
                <a:latin typeface="Corbel"/>
                <a:ea typeface="ＭＳ Ｐゴシック" charset="0"/>
                <a:cs typeface="Corbel"/>
              </a:defRPr>
            </a:lvl4pPr>
            <a:lvl5pPr marL="1828800" indent="0" algn="l" defTabSz="35687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/>
                </a:solidFill>
                <a:latin typeface="Verdana"/>
                <a:ea typeface="ＭＳ Ｐゴシック" charset="0"/>
                <a:cs typeface="Verdana"/>
              </a:defRPr>
            </a:lvl5pPr>
            <a:lvl6pPr marL="1964009" indent="-178546" algn="l" defTabSz="357093" rtl="0" eaLnBrk="1" latinLnBrk="0" hangingPunct="1">
              <a:spcBef>
                <a:spcPct val="20000"/>
              </a:spcBef>
              <a:buFont typeface="Arial"/>
              <a:buChar char="•"/>
              <a:defRPr sz="1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21102" indent="-178546" algn="l" defTabSz="357093" rtl="0" eaLnBrk="1" latinLnBrk="0" hangingPunct="1">
              <a:spcBef>
                <a:spcPct val="20000"/>
              </a:spcBef>
              <a:buFont typeface="Arial"/>
              <a:buChar char="•"/>
              <a:defRPr sz="1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78195" indent="-178546" algn="l" defTabSz="357093" rtl="0" eaLnBrk="1" latinLnBrk="0" hangingPunct="1">
              <a:spcBef>
                <a:spcPct val="20000"/>
              </a:spcBef>
              <a:buFont typeface="Arial"/>
              <a:buChar char="•"/>
              <a:defRPr sz="1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35286" indent="-178546" algn="l" defTabSz="357093" rtl="0" eaLnBrk="1" latinLnBrk="0" hangingPunct="1">
              <a:spcBef>
                <a:spcPct val="20000"/>
              </a:spcBef>
              <a:buFont typeface="Arial"/>
              <a:buChar char="•"/>
              <a:defRPr sz="1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000000"/>
                </a:solidFill>
              </a:rPr>
              <a:t>March 2026</a:t>
            </a:r>
          </a:p>
          <a:p>
            <a:r>
              <a:rPr lang="en-US" sz="1600" b="0" dirty="0" err="1">
                <a:solidFill>
                  <a:srgbClr val="000000"/>
                </a:solidFill>
              </a:rPr>
              <a:t>Roihu</a:t>
            </a:r>
            <a:r>
              <a:rPr lang="en-US" sz="1600" b="0" dirty="0">
                <a:solidFill>
                  <a:srgbClr val="000000"/>
                </a:solidFill>
              </a:rPr>
              <a:t> pilot phase starts</a:t>
            </a:r>
          </a:p>
        </p:txBody>
      </p:sp>
      <p:cxnSp>
        <p:nvCxnSpPr>
          <p:cNvPr id="53" name="Straight Connector 52"/>
          <p:cNvCxnSpPr>
            <a:stCxn id="52" idx="0"/>
            <a:endCxn id="46" idx="4"/>
          </p:cNvCxnSpPr>
          <p:nvPr/>
        </p:nvCxnSpPr>
        <p:spPr>
          <a:xfrm flipV="1">
            <a:off x="3116527" y="3355191"/>
            <a:ext cx="0" cy="445958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 Placeholder 46">
            <a:extLst>
              <a:ext uri="{FF2B5EF4-FFF2-40B4-BE49-F238E27FC236}">
                <a16:creationId xmlns:a16="http://schemas.microsoft.com/office/drawing/2014/main" id="{ED77457B-088A-4D58-BA8E-B758F3A6A0B0}"/>
              </a:ext>
            </a:extLst>
          </p:cNvPr>
          <p:cNvSpPr txBox="1">
            <a:spLocks/>
          </p:cNvSpPr>
          <p:nvPr/>
        </p:nvSpPr>
        <p:spPr>
          <a:xfrm>
            <a:off x="3446069" y="1879000"/>
            <a:ext cx="1649892" cy="8445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356870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Font typeface="Arial" charset="0"/>
              <a:buNone/>
              <a:defRPr sz="1800" b="1" kern="1200">
                <a:solidFill>
                  <a:srgbClr val="464F55"/>
                </a:solidFill>
                <a:latin typeface="+mj-lt"/>
                <a:ea typeface="ＭＳ Ｐゴシック" charset="0"/>
                <a:cs typeface="Corbel"/>
              </a:defRPr>
            </a:lvl1pPr>
            <a:lvl2pPr marL="457200" indent="0" algn="l" defTabSz="356870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 charset="0"/>
              <a:buNone/>
              <a:defRPr sz="1800" kern="1200">
                <a:solidFill>
                  <a:srgbClr val="464F55"/>
                </a:solidFill>
                <a:latin typeface="Corbel"/>
                <a:ea typeface="ＭＳ Ｐゴシック" charset="0"/>
                <a:cs typeface="Corbel"/>
              </a:defRPr>
            </a:lvl2pPr>
            <a:lvl3pPr marL="914400" indent="0" algn="l" defTabSz="356870" rtl="0" eaLnBrk="1" fontAlgn="base" hangingPunct="1">
              <a:spcBef>
                <a:spcPts val="160"/>
              </a:spcBef>
              <a:spcAft>
                <a:spcPct val="0"/>
              </a:spcAft>
              <a:buNone/>
              <a:defRPr sz="1800" kern="1200">
                <a:solidFill>
                  <a:srgbClr val="464F55"/>
                </a:solidFill>
                <a:latin typeface="Corbel"/>
                <a:ea typeface="ＭＳ Ｐゴシック" charset="0"/>
                <a:cs typeface="Corbel"/>
              </a:defRPr>
            </a:lvl3pPr>
            <a:lvl4pPr marL="1371600" indent="0" algn="l" defTabSz="356870" rtl="0" eaLnBrk="1" fontAlgn="base" hangingPunct="1">
              <a:spcBef>
                <a:spcPct val="20000"/>
              </a:spcBef>
              <a:spcAft>
                <a:spcPct val="0"/>
              </a:spcAft>
              <a:buFont typeface="Wingdings" charset="0"/>
              <a:buNone/>
              <a:defRPr sz="1800" kern="1200">
                <a:solidFill>
                  <a:srgbClr val="464F55"/>
                </a:solidFill>
                <a:latin typeface="Corbel"/>
                <a:ea typeface="ＭＳ Ｐゴシック" charset="0"/>
                <a:cs typeface="Corbel"/>
              </a:defRPr>
            </a:lvl4pPr>
            <a:lvl5pPr marL="1828800" indent="0" algn="l" defTabSz="35687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/>
                </a:solidFill>
                <a:latin typeface="Verdana"/>
                <a:ea typeface="ＭＳ Ｐゴシック" charset="0"/>
                <a:cs typeface="Verdana"/>
              </a:defRPr>
            </a:lvl5pPr>
            <a:lvl6pPr marL="1964009" indent="-178546" algn="l" defTabSz="357093" rtl="0" eaLnBrk="1" latinLnBrk="0" hangingPunct="1">
              <a:spcBef>
                <a:spcPct val="20000"/>
              </a:spcBef>
              <a:buFont typeface="Arial"/>
              <a:buChar char="•"/>
              <a:defRPr sz="1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21102" indent="-178546" algn="l" defTabSz="357093" rtl="0" eaLnBrk="1" latinLnBrk="0" hangingPunct="1">
              <a:spcBef>
                <a:spcPct val="20000"/>
              </a:spcBef>
              <a:buFont typeface="Arial"/>
              <a:buChar char="•"/>
              <a:defRPr sz="1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78195" indent="-178546" algn="l" defTabSz="357093" rtl="0" eaLnBrk="1" latinLnBrk="0" hangingPunct="1">
              <a:spcBef>
                <a:spcPct val="20000"/>
              </a:spcBef>
              <a:buFont typeface="Arial"/>
              <a:buChar char="•"/>
              <a:defRPr sz="1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35286" indent="-178546" algn="l" defTabSz="357093" rtl="0" eaLnBrk="1" latinLnBrk="0" hangingPunct="1">
              <a:spcBef>
                <a:spcPct val="20000"/>
              </a:spcBef>
              <a:buFont typeface="Arial"/>
              <a:buChar char="•"/>
              <a:defRPr sz="1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000000"/>
                </a:solidFill>
              </a:rPr>
              <a:t>May 2026</a:t>
            </a:r>
          </a:p>
          <a:p>
            <a:r>
              <a:rPr lang="en-US" sz="1600" b="0" dirty="0" err="1">
                <a:solidFill>
                  <a:srgbClr val="000000"/>
                </a:solidFill>
              </a:rPr>
              <a:t>Roihu</a:t>
            </a:r>
            <a:r>
              <a:rPr lang="en-US" sz="1600" b="0" dirty="0">
                <a:solidFill>
                  <a:srgbClr val="000000"/>
                </a:solidFill>
              </a:rPr>
              <a:t> general availability (GA)</a:t>
            </a:r>
          </a:p>
        </p:txBody>
      </p:sp>
      <p:sp>
        <p:nvSpPr>
          <p:cNvPr id="55" name="Text Placeholder 46">
            <a:extLst>
              <a:ext uri="{FF2B5EF4-FFF2-40B4-BE49-F238E27FC236}">
                <a16:creationId xmlns:a16="http://schemas.microsoft.com/office/drawing/2014/main" id="{ED77457B-088A-4D58-BA8E-B758F3A6A0B0}"/>
              </a:ext>
            </a:extLst>
          </p:cNvPr>
          <p:cNvSpPr txBox="1">
            <a:spLocks/>
          </p:cNvSpPr>
          <p:nvPr/>
        </p:nvSpPr>
        <p:spPr>
          <a:xfrm>
            <a:off x="4279443" y="3798899"/>
            <a:ext cx="2300548" cy="8445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356870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Font typeface="Arial" charset="0"/>
              <a:buNone/>
              <a:defRPr sz="1800" b="1" kern="1200">
                <a:solidFill>
                  <a:srgbClr val="464F55"/>
                </a:solidFill>
                <a:latin typeface="+mj-lt"/>
                <a:ea typeface="ＭＳ Ｐゴシック" charset="0"/>
                <a:cs typeface="Corbel"/>
              </a:defRPr>
            </a:lvl1pPr>
            <a:lvl2pPr marL="457200" indent="0" algn="l" defTabSz="356870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 charset="0"/>
              <a:buNone/>
              <a:defRPr sz="1800" kern="1200">
                <a:solidFill>
                  <a:srgbClr val="464F55"/>
                </a:solidFill>
                <a:latin typeface="Corbel"/>
                <a:ea typeface="ＭＳ Ｐゴシック" charset="0"/>
                <a:cs typeface="Corbel"/>
              </a:defRPr>
            </a:lvl2pPr>
            <a:lvl3pPr marL="914400" indent="0" algn="l" defTabSz="356870" rtl="0" eaLnBrk="1" fontAlgn="base" hangingPunct="1">
              <a:spcBef>
                <a:spcPts val="160"/>
              </a:spcBef>
              <a:spcAft>
                <a:spcPct val="0"/>
              </a:spcAft>
              <a:buNone/>
              <a:defRPr sz="1800" kern="1200">
                <a:solidFill>
                  <a:srgbClr val="464F55"/>
                </a:solidFill>
                <a:latin typeface="Corbel"/>
                <a:ea typeface="ＭＳ Ｐゴシック" charset="0"/>
                <a:cs typeface="Corbel"/>
              </a:defRPr>
            </a:lvl3pPr>
            <a:lvl4pPr marL="1371600" indent="0" algn="l" defTabSz="356870" rtl="0" eaLnBrk="1" fontAlgn="base" hangingPunct="1">
              <a:spcBef>
                <a:spcPct val="20000"/>
              </a:spcBef>
              <a:spcAft>
                <a:spcPct val="0"/>
              </a:spcAft>
              <a:buFont typeface="Wingdings" charset="0"/>
              <a:buNone/>
              <a:defRPr sz="1800" kern="1200">
                <a:solidFill>
                  <a:srgbClr val="464F55"/>
                </a:solidFill>
                <a:latin typeface="Corbel"/>
                <a:ea typeface="ＭＳ Ｐゴシック" charset="0"/>
                <a:cs typeface="Corbel"/>
              </a:defRPr>
            </a:lvl4pPr>
            <a:lvl5pPr marL="1828800" indent="0" algn="l" defTabSz="35687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/>
                </a:solidFill>
                <a:latin typeface="Verdana"/>
                <a:ea typeface="ＭＳ Ｐゴシック" charset="0"/>
                <a:cs typeface="Verdana"/>
              </a:defRPr>
            </a:lvl5pPr>
            <a:lvl6pPr marL="1964009" indent="-178546" algn="l" defTabSz="357093" rtl="0" eaLnBrk="1" latinLnBrk="0" hangingPunct="1">
              <a:spcBef>
                <a:spcPct val="20000"/>
              </a:spcBef>
              <a:buFont typeface="Arial"/>
              <a:buChar char="•"/>
              <a:defRPr sz="1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21102" indent="-178546" algn="l" defTabSz="357093" rtl="0" eaLnBrk="1" latinLnBrk="0" hangingPunct="1">
              <a:spcBef>
                <a:spcPct val="20000"/>
              </a:spcBef>
              <a:buFont typeface="Arial"/>
              <a:buChar char="•"/>
              <a:defRPr sz="1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78195" indent="-178546" algn="l" defTabSz="357093" rtl="0" eaLnBrk="1" latinLnBrk="0" hangingPunct="1">
              <a:spcBef>
                <a:spcPct val="20000"/>
              </a:spcBef>
              <a:buFont typeface="Arial"/>
              <a:buChar char="•"/>
              <a:defRPr sz="1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35286" indent="-178546" algn="l" defTabSz="357093" rtl="0" eaLnBrk="1" latinLnBrk="0" hangingPunct="1">
              <a:spcBef>
                <a:spcPct val="20000"/>
              </a:spcBef>
              <a:buFont typeface="Arial"/>
              <a:buChar char="•"/>
              <a:defRPr sz="1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000000"/>
                </a:solidFill>
              </a:rPr>
              <a:t>One month after GA</a:t>
            </a:r>
          </a:p>
          <a:p>
            <a:r>
              <a:rPr lang="en-US" sz="1600" b="0" dirty="0" err="1">
                <a:solidFill>
                  <a:srgbClr val="000000"/>
                </a:solidFill>
              </a:rPr>
              <a:t>Puhti</a:t>
            </a:r>
            <a:r>
              <a:rPr lang="en-US" sz="1600" b="0" dirty="0">
                <a:solidFill>
                  <a:srgbClr val="000000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computing services </a:t>
            </a:r>
            <a:r>
              <a:rPr lang="en-US" sz="1600" b="0" dirty="0">
                <a:solidFill>
                  <a:srgbClr val="000000"/>
                </a:solidFill>
              </a:rPr>
              <a:t>shut down</a:t>
            </a:r>
          </a:p>
        </p:txBody>
      </p:sp>
      <p:sp>
        <p:nvSpPr>
          <p:cNvPr id="56" name="Text Placeholder 46">
            <a:extLst>
              <a:ext uri="{FF2B5EF4-FFF2-40B4-BE49-F238E27FC236}">
                <a16:creationId xmlns:a16="http://schemas.microsoft.com/office/drawing/2014/main" id="{ED77457B-088A-4D58-BA8E-B758F3A6A0B0}"/>
              </a:ext>
            </a:extLst>
          </p:cNvPr>
          <p:cNvSpPr txBox="1">
            <a:spLocks/>
          </p:cNvSpPr>
          <p:nvPr/>
        </p:nvSpPr>
        <p:spPr>
          <a:xfrm>
            <a:off x="5515503" y="1879000"/>
            <a:ext cx="2128976" cy="8513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356870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Font typeface="Arial" charset="0"/>
              <a:buNone/>
              <a:defRPr sz="1800" b="1" kern="1200">
                <a:solidFill>
                  <a:srgbClr val="464F55"/>
                </a:solidFill>
                <a:latin typeface="+mj-lt"/>
                <a:ea typeface="ＭＳ Ｐゴシック" charset="0"/>
                <a:cs typeface="Corbel"/>
              </a:defRPr>
            </a:lvl1pPr>
            <a:lvl2pPr marL="457200" indent="0" algn="l" defTabSz="356870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 charset="0"/>
              <a:buNone/>
              <a:defRPr sz="1800" kern="1200">
                <a:solidFill>
                  <a:srgbClr val="464F55"/>
                </a:solidFill>
                <a:latin typeface="Corbel"/>
                <a:ea typeface="ＭＳ Ｐゴシック" charset="0"/>
                <a:cs typeface="Corbel"/>
              </a:defRPr>
            </a:lvl2pPr>
            <a:lvl3pPr marL="914400" indent="0" algn="l" defTabSz="356870" rtl="0" eaLnBrk="1" fontAlgn="base" hangingPunct="1">
              <a:spcBef>
                <a:spcPts val="160"/>
              </a:spcBef>
              <a:spcAft>
                <a:spcPct val="0"/>
              </a:spcAft>
              <a:buNone/>
              <a:defRPr sz="1800" kern="1200">
                <a:solidFill>
                  <a:srgbClr val="464F55"/>
                </a:solidFill>
                <a:latin typeface="Corbel"/>
                <a:ea typeface="ＭＳ Ｐゴシック" charset="0"/>
                <a:cs typeface="Corbel"/>
              </a:defRPr>
            </a:lvl3pPr>
            <a:lvl4pPr marL="1371600" indent="0" algn="l" defTabSz="356870" rtl="0" eaLnBrk="1" fontAlgn="base" hangingPunct="1">
              <a:spcBef>
                <a:spcPct val="20000"/>
              </a:spcBef>
              <a:spcAft>
                <a:spcPct val="0"/>
              </a:spcAft>
              <a:buFont typeface="Wingdings" charset="0"/>
              <a:buNone/>
              <a:defRPr sz="1800" kern="1200">
                <a:solidFill>
                  <a:srgbClr val="464F55"/>
                </a:solidFill>
                <a:latin typeface="Corbel"/>
                <a:ea typeface="ＭＳ Ｐゴシック" charset="0"/>
                <a:cs typeface="Corbel"/>
              </a:defRPr>
            </a:lvl4pPr>
            <a:lvl5pPr marL="1828800" indent="0" algn="l" defTabSz="35687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/>
                </a:solidFill>
                <a:latin typeface="Verdana"/>
                <a:ea typeface="ＭＳ Ｐゴシック" charset="0"/>
                <a:cs typeface="Verdana"/>
              </a:defRPr>
            </a:lvl5pPr>
            <a:lvl6pPr marL="1964009" indent="-178546" algn="l" defTabSz="357093" rtl="0" eaLnBrk="1" latinLnBrk="0" hangingPunct="1">
              <a:spcBef>
                <a:spcPct val="20000"/>
              </a:spcBef>
              <a:buFont typeface="Arial"/>
              <a:buChar char="•"/>
              <a:defRPr sz="1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21102" indent="-178546" algn="l" defTabSz="357093" rtl="0" eaLnBrk="1" latinLnBrk="0" hangingPunct="1">
              <a:spcBef>
                <a:spcPct val="20000"/>
              </a:spcBef>
              <a:buFont typeface="Arial"/>
              <a:buChar char="•"/>
              <a:defRPr sz="1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78195" indent="-178546" algn="l" defTabSz="357093" rtl="0" eaLnBrk="1" latinLnBrk="0" hangingPunct="1">
              <a:spcBef>
                <a:spcPct val="20000"/>
              </a:spcBef>
              <a:buFont typeface="Arial"/>
              <a:buChar char="•"/>
              <a:defRPr sz="1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35286" indent="-178546" algn="l" defTabSz="357093" rtl="0" eaLnBrk="1" latinLnBrk="0" hangingPunct="1">
              <a:spcBef>
                <a:spcPct val="20000"/>
              </a:spcBef>
              <a:buFont typeface="Arial"/>
              <a:buChar char="•"/>
              <a:defRPr sz="1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000000"/>
                </a:solidFill>
              </a:rPr>
              <a:t>August 2026</a:t>
            </a:r>
          </a:p>
          <a:p>
            <a:r>
              <a:rPr lang="en-US" sz="1600" b="0" dirty="0" err="1">
                <a:solidFill>
                  <a:srgbClr val="000000"/>
                </a:solidFill>
              </a:rPr>
              <a:t>Puhti</a:t>
            </a:r>
            <a:r>
              <a:rPr lang="en-US" sz="1600" b="0" dirty="0">
                <a:solidFill>
                  <a:srgbClr val="000000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storage services </a:t>
            </a:r>
            <a:r>
              <a:rPr lang="en-US" sz="1600" b="0" dirty="0">
                <a:solidFill>
                  <a:srgbClr val="000000"/>
                </a:solidFill>
              </a:rPr>
              <a:t>shut down</a:t>
            </a:r>
          </a:p>
        </p:txBody>
      </p:sp>
      <p:sp>
        <p:nvSpPr>
          <p:cNvPr id="57" name="Text Placeholder 46">
            <a:extLst>
              <a:ext uri="{FF2B5EF4-FFF2-40B4-BE49-F238E27FC236}">
                <a16:creationId xmlns:a16="http://schemas.microsoft.com/office/drawing/2014/main" id="{ED77457B-088A-4D58-BA8E-B758F3A6A0B0}"/>
              </a:ext>
            </a:extLst>
          </p:cNvPr>
          <p:cNvSpPr txBox="1">
            <a:spLocks/>
          </p:cNvSpPr>
          <p:nvPr/>
        </p:nvSpPr>
        <p:spPr>
          <a:xfrm>
            <a:off x="6819534" y="3798899"/>
            <a:ext cx="1829890" cy="8445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356870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Font typeface="Arial" charset="0"/>
              <a:buNone/>
              <a:defRPr sz="1800" b="1" kern="1200">
                <a:solidFill>
                  <a:srgbClr val="464F55"/>
                </a:solidFill>
                <a:latin typeface="+mj-lt"/>
                <a:ea typeface="ＭＳ Ｐゴシック" charset="0"/>
                <a:cs typeface="Corbel"/>
              </a:defRPr>
            </a:lvl1pPr>
            <a:lvl2pPr marL="457200" indent="0" algn="l" defTabSz="356870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 charset="0"/>
              <a:buNone/>
              <a:defRPr sz="1800" kern="1200">
                <a:solidFill>
                  <a:srgbClr val="464F55"/>
                </a:solidFill>
                <a:latin typeface="Corbel"/>
                <a:ea typeface="ＭＳ Ｐゴシック" charset="0"/>
                <a:cs typeface="Corbel"/>
              </a:defRPr>
            </a:lvl2pPr>
            <a:lvl3pPr marL="914400" indent="0" algn="l" defTabSz="356870" rtl="0" eaLnBrk="1" fontAlgn="base" hangingPunct="1">
              <a:spcBef>
                <a:spcPts val="160"/>
              </a:spcBef>
              <a:spcAft>
                <a:spcPct val="0"/>
              </a:spcAft>
              <a:buNone/>
              <a:defRPr sz="1800" kern="1200">
                <a:solidFill>
                  <a:srgbClr val="464F55"/>
                </a:solidFill>
                <a:latin typeface="Corbel"/>
                <a:ea typeface="ＭＳ Ｐゴシック" charset="0"/>
                <a:cs typeface="Corbel"/>
              </a:defRPr>
            </a:lvl3pPr>
            <a:lvl4pPr marL="1371600" indent="0" algn="l" defTabSz="356870" rtl="0" eaLnBrk="1" fontAlgn="base" hangingPunct="1">
              <a:spcBef>
                <a:spcPct val="20000"/>
              </a:spcBef>
              <a:spcAft>
                <a:spcPct val="0"/>
              </a:spcAft>
              <a:buFont typeface="Wingdings" charset="0"/>
              <a:buNone/>
              <a:defRPr sz="1800" kern="1200">
                <a:solidFill>
                  <a:srgbClr val="464F55"/>
                </a:solidFill>
                <a:latin typeface="Corbel"/>
                <a:ea typeface="ＭＳ Ｐゴシック" charset="0"/>
                <a:cs typeface="Corbel"/>
              </a:defRPr>
            </a:lvl4pPr>
            <a:lvl5pPr marL="1828800" indent="0" algn="l" defTabSz="35687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/>
                </a:solidFill>
                <a:latin typeface="Verdana"/>
                <a:ea typeface="ＭＳ Ｐゴシック" charset="0"/>
                <a:cs typeface="Verdana"/>
              </a:defRPr>
            </a:lvl5pPr>
            <a:lvl6pPr marL="1964009" indent="-178546" algn="l" defTabSz="357093" rtl="0" eaLnBrk="1" latinLnBrk="0" hangingPunct="1">
              <a:spcBef>
                <a:spcPct val="20000"/>
              </a:spcBef>
              <a:buFont typeface="Arial"/>
              <a:buChar char="•"/>
              <a:defRPr sz="1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21102" indent="-178546" algn="l" defTabSz="357093" rtl="0" eaLnBrk="1" latinLnBrk="0" hangingPunct="1">
              <a:spcBef>
                <a:spcPct val="20000"/>
              </a:spcBef>
              <a:buFont typeface="Arial"/>
              <a:buChar char="•"/>
              <a:defRPr sz="1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78195" indent="-178546" algn="l" defTabSz="357093" rtl="0" eaLnBrk="1" latinLnBrk="0" hangingPunct="1">
              <a:spcBef>
                <a:spcPct val="20000"/>
              </a:spcBef>
              <a:buFont typeface="Arial"/>
              <a:buChar char="•"/>
              <a:defRPr sz="1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35286" indent="-178546" algn="l" defTabSz="357093" rtl="0" eaLnBrk="1" latinLnBrk="0" hangingPunct="1">
              <a:spcBef>
                <a:spcPct val="20000"/>
              </a:spcBef>
              <a:buFont typeface="Arial"/>
              <a:buChar char="•"/>
              <a:defRPr sz="1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000000"/>
                </a:solidFill>
              </a:rPr>
              <a:t>August 2026</a:t>
            </a:r>
          </a:p>
          <a:p>
            <a:r>
              <a:rPr lang="en-US" sz="1600" b="0" dirty="0" err="1">
                <a:solidFill>
                  <a:srgbClr val="000000"/>
                </a:solidFill>
              </a:rPr>
              <a:t>Mahti</a:t>
            </a:r>
            <a:r>
              <a:rPr lang="en-US" sz="1600" b="0" dirty="0">
                <a:solidFill>
                  <a:srgbClr val="000000"/>
                </a:solidFill>
              </a:rPr>
              <a:t> will be</a:t>
            </a:r>
            <a:br>
              <a:rPr lang="en-US" sz="1600" b="0" dirty="0">
                <a:solidFill>
                  <a:srgbClr val="000000"/>
                </a:solidFill>
              </a:rPr>
            </a:br>
            <a:r>
              <a:rPr lang="en-US" sz="1600" b="0" dirty="0">
                <a:solidFill>
                  <a:srgbClr val="000000"/>
                </a:solidFill>
              </a:rPr>
              <a:t>decommissioned</a:t>
            </a:r>
          </a:p>
        </p:txBody>
      </p:sp>
      <p:cxnSp>
        <p:nvCxnSpPr>
          <p:cNvPr id="58" name="Straight Connector 57"/>
          <p:cNvCxnSpPr>
            <a:stCxn id="57" idx="0"/>
            <a:endCxn id="45" idx="4"/>
          </p:cNvCxnSpPr>
          <p:nvPr/>
        </p:nvCxnSpPr>
        <p:spPr>
          <a:xfrm flipV="1">
            <a:off x="7734479" y="3355191"/>
            <a:ext cx="0" cy="443708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cxnSpLocks/>
            <a:endCxn id="47" idx="0"/>
          </p:cNvCxnSpPr>
          <p:nvPr/>
        </p:nvCxnSpPr>
        <p:spPr>
          <a:xfrm>
            <a:off x="4271015" y="2924944"/>
            <a:ext cx="0" cy="248537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stCxn id="55" idx="0"/>
            <a:endCxn id="48" idx="4"/>
          </p:cNvCxnSpPr>
          <p:nvPr/>
        </p:nvCxnSpPr>
        <p:spPr>
          <a:xfrm flipH="1" flipV="1">
            <a:off x="5425503" y="3353481"/>
            <a:ext cx="4214" cy="445418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stCxn id="49" idx="0"/>
            <a:endCxn id="56" idx="2"/>
          </p:cNvCxnSpPr>
          <p:nvPr/>
        </p:nvCxnSpPr>
        <p:spPr>
          <a:xfrm flipV="1">
            <a:off x="6579991" y="2730313"/>
            <a:ext cx="0" cy="443168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28144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Data migration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fi-FI" sz="1600" dirty="0"/>
              <a:t>Clean up your data before migration:</a:t>
            </a:r>
            <a:br>
              <a:rPr lang="fi-FI" sz="1600" dirty="0"/>
            </a:br>
            <a:r>
              <a:rPr lang="fi-FI" sz="1600" b="1" dirty="0"/>
              <a:t>only move what you really need!</a:t>
            </a:r>
          </a:p>
          <a:p>
            <a:pPr lvl="1"/>
            <a:r>
              <a:rPr lang="fi-FI" sz="1600" dirty="0"/>
              <a:t>Roihu has less disk space than Puhti &amp; Mahti combined, and stricter criteria for granting extended quotas</a:t>
            </a:r>
          </a:p>
          <a:p>
            <a:pPr lvl="1"/>
            <a:r>
              <a:rPr lang="fi-FI" sz="1600" dirty="0"/>
              <a:t>Existing quota extensions will not be automatically moved to Roihu</a:t>
            </a:r>
          </a:p>
          <a:p>
            <a:r>
              <a:rPr lang="fi-FI" sz="1600" b="1" dirty="0"/>
              <a:t>As a general rule, data should be moved directly to Roihu (not via Allas)</a:t>
            </a:r>
          </a:p>
          <a:p>
            <a:pPr lvl="1"/>
            <a:r>
              <a:rPr lang="fi-FI" sz="1600" dirty="0"/>
              <a:t>Familiarize with data transfer utilities in advance: </a:t>
            </a:r>
            <a:r>
              <a:rPr lang="fi-FI" sz="1600" u="sng" dirty="0"/>
              <a:t>docs.csc.fi/data/moving</a:t>
            </a:r>
            <a:endParaRPr lang="fi-FI" sz="1600" dirty="0"/>
          </a:p>
          <a:p>
            <a:pPr lvl="1"/>
            <a:r>
              <a:rPr lang="fi-FI" sz="1600" dirty="0"/>
              <a:t>Detailed Roihu migration guide coming later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i-FI" dirty="0"/>
              <a:t>Application migration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>
          <a:xfrm>
            <a:off x="6383338" y="2493000"/>
            <a:ext cx="5257800" cy="3815725"/>
          </a:xfrm>
        </p:spPr>
        <p:txBody>
          <a:bodyPr>
            <a:normAutofit/>
          </a:bodyPr>
          <a:lstStyle/>
          <a:p>
            <a:r>
              <a:rPr lang="fi-FI" sz="1600" b="1" dirty="0"/>
              <a:t>New hardware, OS, module stack</a:t>
            </a:r>
          </a:p>
          <a:p>
            <a:pPr lvl="1"/>
            <a:r>
              <a:rPr lang="fi-FI" sz="1600" dirty="0"/>
              <a:t>Prepare to recompile your own software</a:t>
            </a:r>
          </a:p>
          <a:p>
            <a:pPr lvl="1"/>
            <a:r>
              <a:rPr lang="fi-FI" sz="1600" dirty="0"/>
              <a:t>Check if/how your GPU code can run on the GH200 nodes (ARM)</a:t>
            </a:r>
          </a:p>
          <a:p>
            <a:pPr lvl="1"/>
            <a:r>
              <a:rPr lang="fi-FI" sz="1600" dirty="0"/>
              <a:t>Containerized Python environments (Tykky) and other Apptainer containers might work as is (except on GPU nodes)</a:t>
            </a:r>
          </a:p>
          <a:p>
            <a:r>
              <a:rPr lang="fi-FI" sz="1600" dirty="0"/>
              <a:t>New Slurm partitions – </a:t>
            </a:r>
            <a:r>
              <a:rPr lang="fi-FI" sz="1600" b="1" dirty="0"/>
              <a:t>old batch scripts should not be expected to work</a:t>
            </a:r>
          </a:p>
          <a:p>
            <a:pPr lvl="1"/>
            <a:r>
              <a:rPr lang="fi-FI" sz="1600" dirty="0"/>
              <a:t>CSC will develop documentation and provide templates and support for setting up new scripts and workflows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AB0C4-DA38-4168-85A3-35917632181F}" type="datetime1">
              <a:rPr lang="fi-FI" smtClean="0"/>
              <a:t>5.2.2026</a:t>
            </a:fld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12</a:t>
            </a:fld>
            <a:endParaRPr lang="en-GB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How to prepare for Roihu migration?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4552" y="2201643"/>
            <a:ext cx="722952" cy="7229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230720" y="2201643"/>
            <a:ext cx="721925" cy="72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847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Changes to Allas and cloud services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550864" y="1700213"/>
            <a:ext cx="6193208" cy="4608512"/>
          </a:xfrm>
        </p:spPr>
        <p:txBody>
          <a:bodyPr>
            <a:normAutofit fontScale="92500"/>
          </a:bodyPr>
          <a:lstStyle/>
          <a:p>
            <a:r>
              <a:rPr lang="fi-FI" b="1" dirty="0"/>
              <a:t>New hardware for Allas and Pouta</a:t>
            </a:r>
            <a:r>
              <a:rPr lang="fi-FI" dirty="0"/>
              <a:t> will also be installed as part of DL2026 program</a:t>
            </a:r>
          </a:p>
          <a:p>
            <a:r>
              <a:rPr lang="fi-FI" dirty="0"/>
              <a:t>New version of Allas with </a:t>
            </a:r>
            <a:r>
              <a:rPr lang="fi-FI" b="1" dirty="0"/>
              <a:t>more storage capacity</a:t>
            </a:r>
            <a:r>
              <a:rPr lang="fi-FI" dirty="0"/>
              <a:t> coming in 2026</a:t>
            </a:r>
          </a:p>
          <a:p>
            <a:pPr lvl="1"/>
            <a:r>
              <a:rPr lang="fi-FI" b="1" dirty="0"/>
              <a:t>”Allas 2” will only support S3 interface </a:t>
            </a:r>
            <a:r>
              <a:rPr lang="fi-FI" dirty="0"/>
              <a:t>– swift not supported</a:t>
            </a:r>
          </a:p>
          <a:p>
            <a:pPr lvl="1"/>
            <a:r>
              <a:rPr lang="fi-FI" b="1" dirty="0"/>
              <a:t>Data will not be automatically migrated </a:t>
            </a:r>
            <a:r>
              <a:rPr lang="fi-FI" dirty="0"/>
              <a:t>– CSC will develop tools and documentation to help with migration in 2026</a:t>
            </a:r>
          </a:p>
          <a:p>
            <a:r>
              <a:rPr lang="fi-FI" b="1" dirty="0"/>
              <a:t>Pouta</a:t>
            </a:r>
          </a:p>
          <a:p>
            <a:pPr lvl="1"/>
            <a:r>
              <a:rPr lang="fi-FI" b="1" dirty="0"/>
              <a:t>More GPUs</a:t>
            </a:r>
            <a:r>
              <a:rPr lang="fi-FI" dirty="0"/>
              <a:t>, possibility to make available in </a:t>
            </a:r>
            <a:r>
              <a:rPr lang="fi-FI" b="1" dirty="0"/>
              <a:t>Rahti</a:t>
            </a:r>
          </a:p>
          <a:p>
            <a:pPr lvl="1"/>
            <a:r>
              <a:rPr lang="fi-FI" dirty="0"/>
              <a:t>Also storage and CPU resource</a:t>
            </a:r>
          </a:p>
          <a:p>
            <a:pPr lvl="1"/>
            <a:r>
              <a:rPr lang="fi-FI" dirty="0"/>
              <a:t>ePouta updated end of 2025, cPouta later in 2026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AB0C4-DA38-4168-85A3-35917632181F}" type="datetime1">
              <a:rPr lang="fi-FI" smtClean="0"/>
              <a:t>5.2.2026</a:t>
            </a:fld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13</a:t>
            </a:fld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841" y="-14437"/>
            <a:ext cx="4858507" cy="687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2513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Placeholder 25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4" r="14994"/>
          <a:stretch>
            <a:fillRect/>
          </a:stretch>
        </p:blipFill>
        <p:spPr/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DL2026 outreach project</a:t>
            </a:r>
            <a:endParaRPr lang="fi-FI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i-FI" dirty="0"/>
              <a:t>Project’s aim is to inform about the DL2026 infrastructure renewal and help users to migrate to and use the new systems</a:t>
            </a:r>
          </a:p>
          <a:p>
            <a:r>
              <a:rPr lang="fi-FI" b="1" dirty="0"/>
              <a:t>How?</a:t>
            </a:r>
          </a:p>
          <a:p>
            <a:pPr lvl="1"/>
            <a:r>
              <a:rPr lang="fi-FI" dirty="0"/>
              <a:t>Presentation, documentation, self-learning materials, blog posts, ...</a:t>
            </a:r>
          </a:p>
          <a:p>
            <a:pPr lvl="1"/>
            <a:r>
              <a:rPr lang="fi-FI" u="sng" dirty="0"/>
              <a:t>docs.csc.fi/roihu</a:t>
            </a:r>
          </a:p>
          <a:p>
            <a:r>
              <a:rPr lang="fi-FI" b="1" dirty="0"/>
              <a:t>Invite us to tell you more!</a:t>
            </a:r>
          </a:p>
          <a:p>
            <a:pPr lvl="1"/>
            <a:r>
              <a:rPr lang="fi-FI" dirty="0"/>
              <a:t>We are happy to give a tailored presentation for your lab, department or university about DL2026, Roihu, or CSC services in general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D5648-9676-4819-AFDD-283EACF1067D}" type="datetime1">
              <a:rPr lang="fi-FI" smtClean="0"/>
              <a:t>5.2.2026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14</a:t>
            </a:fld>
            <a:endParaRPr lang="en-GB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fi-FI" sz="2000" dirty="0"/>
              <a:t>Contact us via:</a:t>
            </a:r>
          </a:p>
          <a:p>
            <a:r>
              <a:rPr lang="fi-FI" sz="2000" u="sng" dirty="0"/>
              <a:t>servicedesk@csc.fi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551" y="0"/>
            <a:ext cx="2770450" cy="407699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179" y="1742570"/>
            <a:ext cx="2579800" cy="591862"/>
          </a:xfrm>
          <a:prstGeom prst="rect">
            <a:avLst/>
          </a:prstGeom>
        </p:spPr>
      </p:pic>
      <p:pic>
        <p:nvPicPr>
          <p:cNvPr id="64" name="Picture Placeholder 63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5"/>
          <a:srcRect l="-59073" t="-44781" r="-59073" b="-44781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7265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CAF90-70AB-4615-9952-9BA5A8B9B580}" type="datetime1">
              <a:rPr lang="fi-FI" smtClean="0"/>
              <a:t>5.2.2026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15</a:t>
            </a:fld>
            <a:endParaRPr lang="en-GB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Share your needs and give us feedback!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BF9D5538-8D07-59FB-70C5-9ABFDA3D3A2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21" b="12321"/>
          <a:stretch>
            <a:fillRect/>
          </a:stretch>
        </p:blipFill>
        <p:spPr>
          <a:xfrm>
            <a:off x="2388000" y="4149000"/>
            <a:ext cx="1485931" cy="1512000"/>
          </a:xfrm>
        </p:spPr>
      </p:pic>
      <p:sp>
        <p:nvSpPr>
          <p:cNvPr id="11" name="Text Placeholder 10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 dirty="0"/>
              <a:t>Katri Tegel, CSC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i-FI" dirty="0">
                <a:hlinkClick r:id="rId3"/>
              </a:rPr>
              <a:t>servicedesk@csc.fi</a:t>
            </a:r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49527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DL2026 program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i-FI" b="1" dirty="0"/>
              <a:t>User requirements and expectations are constantly evolving</a:t>
            </a:r>
          </a:p>
          <a:p>
            <a:pPr lvl="1"/>
            <a:r>
              <a:rPr lang="fi-FI" dirty="0"/>
              <a:t>Invest in an ecosystem that is flexible and meets new requirements</a:t>
            </a:r>
          </a:p>
          <a:p>
            <a:pPr lvl="1"/>
            <a:r>
              <a:rPr lang="fi-FI" dirty="0"/>
              <a:t>Service and functionality in focus</a:t>
            </a:r>
          </a:p>
          <a:p>
            <a:r>
              <a:rPr lang="en-US" b="1" dirty="0">
                <a:solidFill>
                  <a:srgbClr val="000000"/>
                </a:solidFill>
              </a:rPr>
              <a:t>Coherent overall infrastructure for Finnish research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Complementary with LUMI and other platforms</a:t>
            </a:r>
          </a:p>
        </p:txBody>
      </p:sp>
      <p:pic>
        <p:nvPicPr>
          <p:cNvPr id="20" name="Content Placeholder 19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33" b="21433"/>
          <a:stretch/>
        </p:blipFill>
        <p:spPr>
          <a:xfrm>
            <a:off x="6383338" y="1628900"/>
            <a:ext cx="5257800" cy="1584076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B0E6E-1C96-4CB7-99F9-994DCA6D5ED3}" type="datetime1">
              <a:rPr lang="fi-FI" smtClean="0"/>
              <a:t>5.2.2026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2</a:t>
            </a:fld>
            <a:endParaRPr lang="en-GB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fi-FI" dirty="0"/>
              <a:t>Puhti and Mahti will be replaced by a new supercomputer:</a:t>
            </a:r>
            <a:endParaRPr lang="fi-FI" b="1" dirty="0"/>
          </a:p>
          <a:p>
            <a:endParaRPr lang="fi-FI" b="1" dirty="0"/>
          </a:p>
          <a:p>
            <a:endParaRPr lang="fi-FI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b="1" dirty="0">
                <a:solidFill>
                  <a:srgbClr val="000000"/>
                </a:solidFill>
              </a:rPr>
              <a:t>Cloud</a:t>
            </a:r>
            <a:r>
              <a:rPr lang="en-US" dirty="0">
                <a:solidFill>
                  <a:srgbClr val="000000"/>
                </a:solidFill>
              </a:rPr>
              <a:t> and </a:t>
            </a:r>
            <a:r>
              <a:rPr lang="en-US" b="1" dirty="0" err="1">
                <a:solidFill>
                  <a:srgbClr val="000000"/>
                </a:solidFill>
              </a:rPr>
              <a:t>Allas</a:t>
            </a:r>
            <a:r>
              <a:rPr lang="en-US" b="1" dirty="0">
                <a:solidFill>
                  <a:srgbClr val="000000"/>
                </a:solidFill>
              </a:rPr>
              <a:t> services </a:t>
            </a:r>
            <a:r>
              <a:rPr lang="en-US" dirty="0">
                <a:solidFill>
                  <a:srgbClr val="000000"/>
                </a:solidFill>
              </a:rPr>
              <a:t>to be invested in and improved as well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066" y="5179639"/>
            <a:ext cx="1873206" cy="42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0718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550863" y="332657"/>
            <a:ext cx="10081641" cy="648071"/>
          </a:xfrm>
        </p:spPr>
        <p:txBody>
          <a:bodyPr>
            <a:normAutofit/>
          </a:bodyPr>
          <a:lstStyle/>
          <a:p>
            <a:r>
              <a:rPr lang="fi-FI" sz="2800" dirty="0"/>
              <a:t>Roihu is an Eviden BullSequana XH3000 supercomputer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DC880-38F0-4F9E-A50B-8DF6AA79938B}" type="datetime1">
              <a:rPr lang="fi-FI" smtClean="0"/>
              <a:t>5.2.2026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3</a:t>
            </a:fld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3056"/>
            <a:ext cx="12192000" cy="558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305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E188E6D9-6C77-D9A5-3536-6F79E6C43E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08" r="45680"/>
          <a:stretch/>
        </p:blipFill>
        <p:spPr>
          <a:xfrm>
            <a:off x="-16028" y="-794"/>
            <a:ext cx="3456384" cy="686355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1C17836-5429-867D-B59F-3FF9F9631F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49" r="15823" b="6279"/>
          <a:stretch>
            <a:fillRect/>
          </a:stretch>
        </p:blipFill>
        <p:spPr>
          <a:xfrm>
            <a:off x="-183486" y="-794"/>
            <a:ext cx="4547973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53063" y="332657"/>
            <a:ext cx="6679441" cy="1008781"/>
          </a:xfrm>
        </p:spPr>
        <p:txBody>
          <a:bodyPr/>
          <a:lstStyle/>
          <a:p>
            <a:r>
              <a:rPr lang="fi-FI" dirty="0"/>
              <a:t>System overview</a:t>
            </a:r>
            <a:br>
              <a:rPr lang="fi-FI" dirty="0"/>
            </a:br>
            <a:r>
              <a:rPr lang="fi-FI" u="sng" dirty="0"/>
              <a:t>docs.csc.fi/roihu</a:t>
            </a:r>
            <a:endParaRPr lang="fi-FI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4</a:t>
            </a:fld>
            <a:endParaRPr lang="en-GB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7831212" y="3761481"/>
            <a:ext cx="4360787" cy="1584000"/>
          </a:xfrm>
          <a:ln>
            <a:noFill/>
          </a:ln>
        </p:spPr>
        <p:txBody>
          <a:bodyPr>
            <a:normAutofit fontScale="77500" lnSpcReduction="20000"/>
          </a:bodyPr>
          <a:lstStyle/>
          <a:p>
            <a:r>
              <a:rPr lang="fi-FI" dirty="0"/>
              <a:t>EVIDEN </a:t>
            </a:r>
            <a:r>
              <a:rPr lang="fi-FI"/>
              <a:t>XH3000 SUPERCOMPUTER</a:t>
            </a:r>
            <a:br>
              <a:rPr lang="fi-FI" dirty="0"/>
            </a:br>
            <a:br>
              <a:rPr lang="fi-FI" dirty="0"/>
            </a:br>
            <a:r>
              <a:rPr lang="fi-FI" sz="4100" b="1" dirty="0"/>
              <a:t>9 RACKS</a:t>
            </a:r>
            <a:br>
              <a:rPr lang="fi-FI" dirty="0"/>
            </a:br>
            <a:br>
              <a:rPr lang="fi-FI" dirty="0"/>
            </a:br>
            <a:r>
              <a:rPr lang="fi-FI" dirty="0"/>
              <a:t>Fully liquid cooled – over 1 MW of power</a:t>
            </a:r>
          </a:p>
        </p:txBody>
      </p:sp>
      <p:sp>
        <p:nvSpPr>
          <p:cNvPr id="35" name="Text Placeholder 19"/>
          <p:cNvSpPr txBox="1">
            <a:spLocks/>
          </p:cNvSpPr>
          <p:nvPr/>
        </p:nvSpPr>
        <p:spPr>
          <a:xfrm>
            <a:off x="7824788" y="2249756"/>
            <a:ext cx="4367211" cy="1511725"/>
          </a:xfrm>
          <a:prstGeom prst="rect">
            <a:avLst/>
          </a:prstGeom>
          <a:noFill/>
        </p:spPr>
        <p:txBody>
          <a:bodyPr vert="horz" lIns="180000" tIns="216000" rIns="180000" bIns="216000" numCol="2" spcCol="18000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fi-FI" sz="2000" b="1" dirty="0"/>
              <a:t>486 CPU nodes</a:t>
            </a:r>
            <a:endParaRPr lang="fi-FI" b="1" dirty="0"/>
          </a:p>
          <a:p>
            <a:r>
              <a:rPr lang="fi-FI" dirty="0"/>
              <a:t>2 x 192-core</a:t>
            </a:r>
            <a:br>
              <a:rPr lang="fi-FI" dirty="0"/>
            </a:br>
            <a:r>
              <a:rPr lang="fi-FI" dirty="0"/>
              <a:t>AMD Turin 9965</a:t>
            </a:r>
          </a:p>
          <a:p>
            <a:r>
              <a:rPr lang="fi-FI" sz="2000" b="1" dirty="0"/>
              <a:t>132 GPU nodes</a:t>
            </a:r>
            <a:endParaRPr lang="fi-FI" sz="2000" dirty="0"/>
          </a:p>
          <a:p>
            <a:r>
              <a:rPr lang="fi-FI" dirty="0"/>
              <a:t>4 x NVIDIA</a:t>
            </a:r>
            <a:br>
              <a:rPr lang="fi-FI" dirty="0"/>
            </a:br>
            <a:r>
              <a:rPr lang="fi-FI" dirty="0"/>
              <a:t>GH200 superchip</a:t>
            </a:r>
          </a:p>
        </p:txBody>
      </p:sp>
      <p:sp>
        <p:nvSpPr>
          <p:cNvPr id="36" name="Text Placeholder 18"/>
          <p:cNvSpPr txBox="1">
            <a:spLocks/>
          </p:cNvSpPr>
          <p:nvPr/>
        </p:nvSpPr>
        <p:spPr>
          <a:xfrm>
            <a:off x="3440354" y="3762225"/>
            <a:ext cx="4390859" cy="1584000"/>
          </a:xfrm>
          <a:prstGeom prst="rect">
            <a:avLst/>
          </a:prstGeom>
          <a:noFill/>
          <a:ln>
            <a:noFill/>
          </a:ln>
        </p:spPr>
        <p:txBody>
          <a:bodyPr vert="horz" lIns="180000" tIns="216000" rIns="180000" bIns="21600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fi-FI" sz="2200" b="1" dirty="0">
                <a:solidFill>
                  <a:schemeClr val="tx1"/>
                </a:solidFill>
              </a:rPr>
              <a:t>Infiniband NDR interconnect</a:t>
            </a:r>
            <a:br>
              <a:rPr lang="fi-FI" sz="2200" dirty="0">
                <a:solidFill>
                  <a:schemeClr val="tx1"/>
                </a:solidFill>
              </a:rPr>
            </a:br>
            <a:br>
              <a:rPr lang="fi-FI" sz="1400" dirty="0">
                <a:solidFill>
                  <a:schemeClr val="tx1"/>
                </a:solidFill>
              </a:rPr>
            </a:br>
            <a:r>
              <a:rPr lang="fi-FI" sz="1400" dirty="0">
                <a:solidFill>
                  <a:schemeClr val="tx1"/>
                </a:solidFill>
              </a:rPr>
              <a:t>200 Gbit/s per CPU node</a:t>
            </a:r>
            <a:br>
              <a:rPr lang="fi-FI" sz="1400" dirty="0">
                <a:solidFill>
                  <a:schemeClr val="tx1"/>
                </a:solidFill>
              </a:rPr>
            </a:br>
            <a:r>
              <a:rPr lang="fi-FI" sz="1400" dirty="0">
                <a:solidFill>
                  <a:schemeClr val="tx1"/>
                </a:solidFill>
              </a:rPr>
              <a:t>200 Gbit/s per GPU</a:t>
            </a:r>
          </a:p>
        </p:txBody>
      </p:sp>
      <p:sp>
        <p:nvSpPr>
          <p:cNvPr id="37" name="Text Placeholder 19"/>
          <p:cNvSpPr txBox="1">
            <a:spLocks/>
          </p:cNvSpPr>
          <p:nvPr/>
        </p:nvSpPr>
        <p:spPr>
          <a:xfrm>
            <a:off x="3440353" y="5345109"/>
            <a:ext cx="4392678" cy="1511725"/>
          </a:xfrm>
          <a:prstGeom prst="rect">
            <a:avLst/>
          </a:prstGeom>
          <a:solidFill>
            <a:srgbClr val="FFEEE5"/>
          </a:solidFill>
          <a:ln>
            <a:noFill/>
          </a:ln>
        </p:spPr>
        <p:txBody>
          <a:bodyPr vert="horz" lIns="180000" tIns="216000" rIns="180000" bIns="216000" rtlCol="0" anchor="ctr" anchorCtr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fi-FI" dirty="0"/>
              <a:t>DDN EXASCALER</a:t>
            </a:r>
            <a:br>
              <a:rPr lang="fi-FI" dirty="0"/>
            </a:br>
            <a:br>
              <a:rPr lang="fi-FI" dirty="0"/>
            </a:br>
            <a:r>
              <a:rPr lang="fi-FI" sz="4100" b="1" dirty="0"/>
              <a:t>6.5 PETABYTES</a:t>
            </a:r>
            <a:br>
              <a:rPr lang="fi-FI" dirty="0"/>
            </a:br>
            <a:br>
              <a:rPr lang="fi-FI" dirty="0"/>
            </a:br>
            <a:r>
              <a:rPr lang="fi-FI" dirty="0"/>
              <a:t>Fully flash-based Lustre storage</a:t>
            </a:r>
          </a:p>
        </p:txBody>
      </p:sp>
      <p:sp>
        <p:nvSpPr>
          <p:cNvPr id="38" name="Text Placeholder 19"/>
          <p:cNvSpPr txBox="1">
            <a:spLocks/>
          </p:cNvSpPr>
          <p:nvPr/>
        </p:nvSpPr>
        <p:spPr>
          <a:xfrm>
            <a:off x="3440355" y="2249756"/>
            <a:ext cx="4390859" cy="1511725"/>
          </a:xfrm>
          <a:prstGeom prst="rect">
            <a:avLst/>
          </a:prstGeom>
          <a:solidFill>
            <a:srgbClr val="FFEEE5"/>
          </a:solidFill>
        </p:spPr>
        <p:txBody>
          <a:bodyPr vert="horz" lIns="180000" tIns="216000" rIns="180000" bIns="216000" rtlCol="0" anchor="ctr" anchorCtr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fi-FI" sz="1500" dirty="0"/>
              <a:t>AGGREGATE HIGH-PERFORMANCE LINPACK</a:t>
            </a:r>
            <a:br>
              <a:rPr lang="fi-FI" sz="1500" dirty="0"/>
            </a:br>
            <a:br>
              <a:rPr lang="fi-FI" sz="1500" dirty="0"/>
            </a:br>
            <a:r>
              <a:rPr lang="fi-FI" sz="3500" b="1" dirty="0"/>
              <a:t>34 PETAFLOPS</a:t>
            </a:r>
            <a:br>
              <a:rPr lang="fi-FI" sz="1400" dirty="0"/>
            </a:br>
            <a:br>
              <a:rPr lang="fi-FI" sz="1500" dirty="0"/>
            </a:br>
            <a:r>
              <a:rPr lang="fi-FI" sz="1500" dirty="0"/>
              <a:t>33.9 x 10</a:t>
            </a:r>
            <a:r>
              <a:rPr lang="fi-FI" sz="1500" baseline="30000" dirty="0"/>
              <a:t>15</a:t>
            </a:r>
            <a:r>
              <a:rPr lang="fi-FI" sz="1500" dirty="0"/>
              <a:t> operations per second</a:t>
            </a:r>
          </a:p>
        </p:txBody>
      </p:sp>
      <p:pic>
        <p:nvPicPr>
          <p:cNvPr id="44" name="Graphic 12">
            <a:extLst>
              <a:ext uri="{FF2B5EF4-FFF2-40B4-BE49-F238E27FC236}">
                <a16:creationId xmlns:a16="http://schemas.microsoft.com/office/drawing/2014/main" id="{5EFB1B9C-87D2-361A-0057-FE790694C8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6679" y="332657"/>
            <a:ext cx="2430970" cy="549204"/>
          </a:xfrm>
          <a:prstGeom prst="rect">
            <a:avLst/>
          </a:prstGeom>
        </p:spPr>
      </p:pic>
      <p:sp>
        <p:nvSpPr>
          <p:cNvPr id="53" name="Text Placeholder 19"/>
          <p:cNvSpPr txBox="1">
            <a:spLocks/>
          </p:cNvSpPr>
          <p:nvPr/>
        </p:nvSpPr>
        <p:spPr>
          <a:xfrm>
            <a:off x="7828001" y="5346275"/>
            <a:ext cx="4367211" cy="1511725"/>
          </a:xfrm>
          <a:prstGeom prst="rect">
            <a:avLst/>
          </a:prstGeom>
          <a:noFill/>
        </p:spPr>
        <p:txBody>
          <a:bodyPr vert="horz" lIns="180000" tIns="216000" rIns="180000" bIns="216000" numCol="2" spcCol="18000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fi-FI" sz="1400" dirty="0"/>
              <a:t>Scratch disk</a:t>
            </a:r>
            <a:br>
              <a:rPr lang="fi-FI" dirty="0"/>
            </a:br>
            <a:r>
              <a:rPr lang="fi-FI" sz="2200" b="1" dirty="0"/>
              <a:t>6 PiB</a:t>
            </a:r>
            <a:br>
              <a:rPr lang="fi-FI" dirty="0"/>
            </a:br>
            <a:r>
              <a:rPr lang="fi-FI" sz="1400" dirty="0"/>
              <a:t>560 GB/s read perf</a:t>
            </a:r>
            <a:br>
              <a:rPr lang="fi-FI" sz="1400" dirty="0"/>
            </a:br>
            <a:r>
              <a:rPr lang="fi-FI" sz="1400" dirty="0"/>
              <a:t>280 GB/s write perf</a:t>
            </a:r>
          </a:p>
          <a:p>
            <a:r>
              <a:rPr lang="fi-FI" sz="1400" dirty="0"/>
              <a:t>Home &amp; ProjAppl disk</a:t>
            </a:r>
            <a:br>
              <a:rPr lang="fi-FI" sz="1400" dirty="0"/>
            </a:br>
            <a:r>
              <a:rPr lang="fi-FI" sz="2200" b="1" dirty="0"/>
              <a:t>0.5 PiB</a:t>
            </a:r>
            <a:br>
              <a:rPr lang="fi-FI" sz="1400" dirty="0"/>
            </a:br>
            <a:r>
              <a:rPr lang="fi-FI" sz="1400" dirty="0"/>
              <a:t>120 GB/s read perf</a:t>
            </a:r>
            <a:br>
              <a:rPr lang="fi-FI" sz="1400" dirty="0"/>
            </a:br>
            <a:r>
              <a:rPr lang="fi-FI" sz="1400" dirty="0"/>
              <a:t>100 GB/s write perf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5C25C82E-04DE-0EAC-1BF7-21F8F2F5FD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27584" y="1502031"/>
            <a:ext cx="1440456" cy="879612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1561E80-9705-BB90-653B-4BA3AD10B3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76687" y="1271263"/>
            <a:ext cx="1605424" cy="111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9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73"/>
    </mc:Choice>
    <mc:Fallback xmlns="">
      <p:transition spd="slow" advTm="21273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Overview of solution – Roihu compute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550864" y="1700213"/>
            <a:ext cx="5329112" cy="4608512"/>
          </a:xfrm>
        </p:spPr>
        <p:txBody>
          <a:bodyPr>
            <a:noAutofit/>
          </a:bodyPr>
          <a:lstStyle/>
          <a:p>
            <a:r>
              <a:rPr lang="fi-FI" sz="1700" b="1" dirty="0"/>
              <a:t>Roihu is an Eviden XH3000 system</a:t>
            </a:r>
          </a:p>
          <a:p>
            <a:pPr lvl="1"/>
            <a:r>
              <a:rPr lang="fi-FI" sz="1700" dirty="0"/>
              <a:t>Next generation of Mahti (XH2000)</a:t>
            </a:r>
          </a:p>
          <a:p>
            <a:r>
              <a:rPr lang="fi-FI" sz="1700" b="1" dirty="0"/>
              <a:t>CPU partition based on AMD Turin 9965</a:t>
            </a:r>
          </a:p>
          <a:p>
            <a:pPr lvl="1"/>
            <a:r>
              <a:rPr lang="fi-FI" sz="1700" dirty="0"/>
              <a:t>2 x 192 cores per node</a:t>
            </a:r>
          </a:p>
          <a:p>
            <a:pPr lvl="1"/>
            <a:r>
              <a:rPr lang="fi-FI" sz="1700" dirty="0"/>
              <a:t>AMD Zen 5 architecture has full AVX-512</a:t>
            </a:r>
            <a:br>
              <a:rPr lang="fi-FI" sz="1700" dirty="0"/>
            </a:br>
            <a:r>
              <a:rPr lang="fi-FI" sz="1700" dirty="0"/>
              <a:t>support – twice the Flop rate vs. Mahti</a:t>
            </a:r>
          </a:p>
          <a:p>
            <a:r>
              <a:rPr lang="fi-FI" sz="1700" b="1" dirty="0"/>
              <a:t>GPU partition based on NVIDIA GH200</a:t>
            </a:r>
          </a:p>
          <a:p>
            <a:pPr lvl="1"/>
            <a:r>
              <a:rPr lang="fi-FI" sz="1700" dirty="0"/>
              <a:t>4 x H100 GPUs &amp; 72-core Grace ARM CPUs</a:t>
            </a:r>
            <a:br>
              <a:rPr lang="fi-FI" sz="1700" dirty="0"/>
            </a:br>
            <a:r>
              <a:rPr lang="fi-FI" sz="1700" dirty="0"/>
              <a:t>per node</a:t>
            </a:r>
          </a:p>
          <a:p>
            <a:pPr lvl="1"/>
            <a:r>
              <a:rPr lang="fi-FI" sz="1700" dirty="0"/>
              <a:t>Best price/performance solution for HPC &amp; AI</a:t>
            </a:r>
          </a:p>
          <a:p>
            <a:r>
              <a:rPr lang="fi-FI" sz="1700" b="1" dirty="0"/>
              <a:t>Special resources</a:t>
            </a:r>
          </a:p>
          <a:p>
            <a:pPr lvl="1"/>
            <a:r>
              <a:rPr lang="fi-FI" sz="1700" dirty="0"/>
              <a:t>4 x high memory (6 TiB) and visualization nodes (NVIDIA L40), each with 2 x 7.68 TB local disks</a:t>
            </a:r>
          </a:p>
          <a:p>
            <a:pPr lvl="1"/>
            <a:r>
              <a:rPr lang="fi-FI" sz="1700" dirty="0"/>
              <a:t>307.2 TB disaggregate NVMe capacity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8FCAB-BF71-4234-9F44-78A70DAA3EA6}" type="datetime1">
              <a:rPr lang="fi-FI" smtClean="0"/>
              <a:t>5.2.2026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5</a:t>
            </a:fld>
            <a:endParaRPr lang="en-GB"/>
          </a:p>
        </p:txBody>
      </p:sp>
      <p:graphicFrame>
        <p:nvGraphicFramePr>
          <p:cNvPr id="13" name="Table Placeholder 12"/>
          <p:cNvGraphicFramePr>
            <a:graphicFrameLocks noGrp="1"/>
          </p:cNvGraphicFramePr>
          <p:nvPr>
            <p:ph type="tbl" sz="quarter" idx="13"/>
            <p:extLst>
              <p:ext uri="{D42A27DB-BD31-4B8C-83A1-F6EECF244321}">
                <p14:modId xmlns:p14="http://schemas.microsoft.com/office/powerpoint/2010/main" val="3624354869"/>
              </p:ext>
            </p:extLst>
          </p:nvPr>
        </p:nvGraphicFramePr>
        <p:xfrm>
          <a:off x="6383338" y="1700213"/>
          <a:ext cx="5257800" cy="4608516"/>
        </p:xfrm>
        <a:graphic>
          <a:graphicData uri="http://schemas.openxmlformats.org/drawingml/2006/table">
            <a:tbl>
              <a:tblPr firstRow="1" bandRow="1">
                <a:tableStyleId>{266C8090-8C04-49DF-B0CE-138FE438777F}</a:tableStyleId>
              </a:tblPr>
              <a:tblGrid>
                <a:gridCol w="2520974">
                  <a:extLst>
                    <a:ext uri="{9D8B030D-6E8A-4147-A177-3AD203B41FA5}">
                      <a16:colId xmlns:a16="http://schemas.microsoft.com/office/drawing/2014/main" val="3114542636"/>
                    </a:ext>
                  </a:extLst>
                </a:gridCol>
                <a:gridCol w="2736826">
                  <a:extLst>
                    <a:ext uri="{9D8B030D-6E8A-4147-A177-3AD203B41FA5}">
                      <a16:colId xmlns:a16="http://schemas.microsoft.com/office/drawing/2014/main" val="2203266026"/>
                    </a:ext>
                  </a:extLst>
                </a:gridCol>
              </a:tblGrid>
              <a:tr h="418956">
                <a:tc gridSpan="2"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chemeClr val="tx1"/>
                          </a:solidFill>
                        </a:rPr>
                        <a:t>Roihu</a:t>
                      </a:r>
                      <a:r>
                        <a:rPr lang="fi-FI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fi-FI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3523361"/>
                  </a:ext>
                </a:extLst>
              </a:tr>
              <a:tr h="418956">
                <a:tc>
                  <a:txBody>
                    <a:bodyPr/>
                    <a:lstStyle/>
                    <a:p>
                      <a:r>
                        <a:rPr lang="fi-FI" dirty="0">
                          <a:solidFill>
                            <a:schemeClr val="tx1"/>
                          </a:solidFill>
                        </a:rPr>
                        <a:t>CPU compute nodes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dirty="0">
                          <a:solidFill>
                            <a:schemeClr val="tx1"/>
                          </a:solidFill>
                        </a:rPr>
                        <a:t>486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1716649"/>
                  </a:ext>
                </a:extLst>
              </a:tr>
              <a:tr h="418956">
                <a:tc>
                  <a:txBody>
                    <a:bodyPr/>
                    <a:lstStyle/>
                    <a:p>
                      <a:r>
                        <a:rPr lang="fi-FI" dirty="0">
                          <a:solidFill>
                            <a:schemeClr val="tx1"/>
                          </a:solidFill>
                        </a:rPr>
                        <a:t>CPU cores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dirty="0">
                          <a:solidFill>
                            <a:schemeClr val="tx1"/>
                          </a:solidFill>
                        </a:rPr>
                        <a:t>186 624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1842146"/>
                  </a:ext>
                </a:extLst>
              </a:tr>
              <a:tr h="418956">
                <a:tc>
                  <a:txBody>
                    <a:bodyPr/>
                    <a:lstStyle/>
                    <a:p>
                      <a:r>
                        <a:rPr lang="fi-FI" dirty="0">
                          <a:solidFill>
                            <a:schemeClr val="tx1"/>
                          </a:solidFill>
                        </a:rPr>
                        <a:t>Memory per node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dirty="0">
                          <a:solidFill>
                            <a:schemeClr val="tx1"/>
                          </a:solidFill>
                        </a:rPr>
                        <a:t>768–1536</a:t>
                      </a:r>
                      <a:r>
                        <a:rPr lang="fi-FI" baseline="0" dirty="0">
                          <a:solidFill>
                            <a:schemeClr val="tx1"/>
                          </a:solidFill>
                        </a:rPr>
                        <a:t> GiB</a:t>
                      </a:r>
                      <a:endParaRPr lang="fi-FI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3618100"/>
                  </a:ext>
                </a:extLst>
              </a:tr>
              <a:tr h="418956">
                <a:tc>
                  <a:txBody>
                    <a:bodyPr/>
                    <a:lstStyle/>
                    <a:p>
                      <a:r>
                        <a:rPr lang="fi-FI" dirty="0">
                          <a:solidFill>
                            <a:schemeClr val="tx1"/>
                          </a:solidFill>
                        </a:rPr>
                        <a:t>GPU</a:t>
                      </a:r>
                      <a:r>
                        <a:rPr lang="fi-FI" baseline="0" dirty="0">
                          <a:solidFill>
                            <a:schemeClr val="tx1"/>
                          </a:solidFill>
                        </a:rPr>
                        <a:t> compute nodes</a:t>
                      </a:r>
                      <a:endParaRPr lang="fi-FI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dirty="0">
                          <a:solidFill>
                            <a:schemeClr val="tx1"/>
                          </a:solidFill>
                        </a:rPr>
                        <a:t>132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4866813"/>
                  </a:ext>
                </a:extLst>
              </a:tr>
              <a:tr h="418956">
                <a:tc>
                  <a:txBody>
                    <a:bodyPr/>
                    <a:lstStyle/>
                    <a:p>
                      <a:r>
                        <a:rPr lang="fi-FI" dirty="0">
                          <a:solidFill>
                            <a:schemeClr val="tx1"/>
                          </a:solidFill>
                        </a:rPr>
                        <a:t>GPUs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dirty="0">
                          <a:solidFill>
                            <a:schemeClr val="tx1"/>
                          </a:solidFill>
                        </a:rPr>
                        <a:t>528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5953106"/>
                  </a:ext>
                </a:extLst>
              </a:tr>
              <a:tr h="418956">
                <a:tc>
                  <a:txBody>
                    <a:bodyPr/>
                    <a:lstStyle/>
                    <a:p>
                      <a:r>
                        <a:rPr lang="fi-FI" dirty="0">
                          <a:solidFill>
                            <a:schemeClr val="tx1"/>
                          </a:solidFill>
                        </a:rPr>
                        <a:t>Memory per chip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dirty="0">
                          <a:solidFill>
                            <a:schemeClr val="tx1"/>
                          </a:solidFill>
                        </a:rPr>
                        <a:t>120+96</a:t>
                      </a:r>
                      <a:r>
                        <a:rPr lang="fi-FI" baseline="0" dirty="0">
                          <a:solidFill>
                            <a:schemeClr val="tx1"/>
                          </a:solidFill>
                        </a:rPr>
                        <a:t> GiB (CPU+GPU)</a:t>
                      </a:r>
                      <a:endParaRPr lang="fi-FI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6461046"/>
                  </a:ext>
                </a:extLst>
              </a:tr>
              <a:tr h="418956">
                <a:tc>
                  <a:txBody>
                    <a:bodyPr/>
                    <a:lstStyle/>
                    <a:p>
                      <a:r>
                        <a:rPr lang="fi-FI" dirty="0">
                          <a:solidFill>
                            <a:schemeClr val="tx1"/>
                          </a:solidFill>
                        </a:rPr>
                        <a:t>Scratch</a:t>
                      </a:r>
                      <a:r>
                        <a:rPr lang="fi-FI" baseline="0" dirty="0">
                          <a:solidFill>
                            <a:schemeClr val="tx1"/>
                          </a:solidFill>
                        </a:rPr>
                        <a:t> storage</a:t>
                      </a:r>
                      <a:endParaRPr lang="fi-FI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dirty="0">
                          <a:solidFill>
                            <a:schemeClr val="tx1"/>
                          </a:solidFill>
                        </a:rPr>
                        <a:t>6+ PiB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8286252"/>
                  </a:ext>
                </a:extLst>
              </a:tr>
              <a:tr h="418956">
                <a:tc>
                  <a:txBody>
                    <a:bodyPr/>
                    <a:lstStyle/>
                    <a:p>
                      <a:r>
                        <a:rPr lang="fi-FI" dirty="0">
                          <a:solidFill>
                            <a:schemeClr val="tx1"/>
                          </a:solidFill>
                        </a:rPr>
                        <a:t>Home and ProjAppl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dirty="0">
                          <a:solidFill>
                            <a:schemeClr val="tx1"/>
                          </a:solidFill>
                        </a:rPr>
                        <a:t>0.5 PiB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4074432"/>
                  </a:ext>
                </a:extLst>
              </a:tr>
              <a:tr h="418956">
                <a:tc>
                  <a:txBody>
                    <a:bodyPr/>
                    <a:lstStyle/>
                    <a:p>
                      <a:r>
                        <a:rPr lang="fi-FI" dirty="0">
                          <a:solidFill>
                            <a:schemeClr val="tx1"/>
                          </a:solidFill>
                        </a:rPr>
                        <a:t>Node temp storage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dirty="0">
                          <a:solidFill>
                            <a:schemeClr val="tx1"/>
                          </a:solidFill>
                        </a:rPr>
                        <a:t>960 GB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0278074"/>
                  </a:ext>
                </a:extLst>
              </a:tr>
              <a:tr h="418956">
                <a:tc>
                  <a:txBody>
                    <a:bodyPr/>
                    <a:lstStyle/>
                    <a:p>
                      <a:r>
                        <a:rPr lang="fi-FI" dirty="0">
                          <a:solidFill>
                            <a:schemeClr val="tx1"/>
                          </a:solidFill>
                        </a:rPr>
                        <a:t>HPL aggregate perf.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dirty="0">
                          <a:solidFill>
                            <a:schemeClr val="tx1"/>
                          </a:solidFill>
                        </a:rPr>
                        <a:t>33.9 PFlop/s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9213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53315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Overview of solution – Roihu storage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fi-FI" sz="1600" b="1" dirty="0"/>
              <a:t>10 times more bandwidth than Puhti Scratch</a:t>
            </a:r>
          </a:p>
          <a:p>
            <a:pPr lvl="1"/>
            <a:r>
              <a:rPr lang="fi-FI" sz="1600" dirty="0"/>
              <a:t>Much better performance for difficult I/O patterns</a:t>
            </a:r>
          </a:p>
          <a:p>
            <a:r>
              <a:rPr lang="fi-FI" sz="1600" b="1" dirty="0"/>
              <a:t>6 PiB total capacity</a:t>
            </a:r>
          </a:p>
          <a:p>
            <a:pPr lvl="1"/>
            <a:r>
              <a:rPr lang="fi-FI" sz="1600" dirty="0"/>
              <a:t>Can be expanded during lifetime of system</a:t>
            </a:r>
          </a:p>
          <a:p>
            <a:r>
              <a:rPr lang="fi-FI" sz="1600" b="1" dirty="0"/>
              <a:t>ProjData</a:t>
            </a:r>
            <a:r>
              <a:rPr lang="fi-FI" sz="1600" dirty="0"/>
              <a:t> – special disk area on Scratch filesystem for storing and sharing datasets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i-FI" dirty="0"/>
              <a:t>Application installations and home folders</a:t>
            </a:r>
          </a:p>
          <a:p>
            <a:r>
              <a:rPr lang="fi-FI" b="1" dirty="0"/>
              <a:t>Separated from Scratch</a:t>
            </a:r>
          </a:p>
          <a:p>
            <a:pPr lvl="1"/>
            <a:r>
              <a:rPr lang="fi-FI" dirty="0"/>
              <a:t>Ensures responsiveness even under heavy Scratch load</a:t>
            </a:r>
          </a:p>
          <a:p>
            <a:r>
              <a:rPr lang="fi-FI" b="1" dirty="0"/>
              <a:t>0.5 PiB total capacity</a:t>
            </a:r>
          </a:p>
          <a:p>
            <a:pPr lvl="1"/>
            <a:r>
              <a:rPr lang="fi-FI" dirty="0"/>
              <a:t>Very fast performance (100+ GB/s)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A01F5-4EE1-43E0-A7D8-1042FD97CBB4}" type="datetime1">
              <a:rPr lang="fi-FI" smtClean="0"/>
              <a:t>5.2.2026</a:t>
            </a:fld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6</a:t>
            </a:fld>
            <a:endParaRPr lang="en-GB"/>
          </a:p>
        </p:txBody>
      </p:sp>
      <p:sp>
        <p:nvSpPr>
          <p:cNvPr id="19" name="Content Placeholder 18"/>
          <p:cNvSpPr>
            <a:spLocks noGrp="1"/>
          </p:cNvSpPr>
          <p:nvPr>
            <p:ph sz="half" idx="13"/>
          </p:nvPr>
        </p:nvSpPr>
        <p:spPr/>
        <p:txBody>
          <a:bodyPr>
            <a:normAutofit/>
          </a:bodyPr>
          <a:lstStyle/>
          <a:p>
            <a:r>
              <a:rPr lang="fi-FI" sz="1600" dirty="0"/>
              <a:t>All nodes have 960 GB local disks</a:t>
            </a:r>
          </a:p>
          <a:p>
            <a:pPr lvl="1"/>
            <a:r>
              <a:rPr lang="fi-FI" sz="1600" b="1" dirty="0"/>
              <a:t>For temporary files</a:t>
            </a:r>
            <a:r>
              <a:rPr lang="fi-FI" sz="1600" dirty="0"/>
              <a:t>, not</a:t>
            </a:r>
            <a:br>
              <a:rPr lang="fi-FI" sz="1600" dirty="0"/>
            </a:br>
            <a:r>
              <a:rPr lang="fi-FI" sz="1600" dirty="0"/>
              <a:t>high-performance I/O</a:t>
            </a:r>
          </a:p>
          <a:p>
            <a:r>
              <a:rPr lang="fi-FI" sz="1600" dirty="0"/>
              <a:t>Hugemem and visualization</a:t>
            </a:r>
            <a:br>
              <a:rPr lang="fi-FI" sz="1600" dirty="0"/>
            </a:br>
            <a:r>
              <a:rPr lang="fi-FI" sz="1600" dirty="0"/>
              <a:t>nodes have 15.36 TB high-performance NVMe storage</a:t>
            </a:r>
          </a:p>
          <a:p>
            <a:r>
              <a:rPr lang="fi-FI" sz="1600" dirty="0"/>
              <a:t>307.2 TB disaggregated NVMe capacity</a:t>
            </a:r>
          </a:p>
          <a:p>
            <a:pPr lvl="1"/>
            <a:r>
              <a:rPr lang="fi-FI" sz="1600" dirty="0"/>
              <a:t>Appears as local scratch from within a Slurm job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fi-FI" dirty="0"/>
              <a:t>Fully flash-based Scratch storage for active data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i-FI" dirty="0"/>
              <a:t>Home and ProjAppl storage system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 dirty="0"/>
              <a:t>Node local storage resources</a:t>
            </a:r>
          </a:p>
        </p:txBody>
      </p:sp>
    </p:spTree>
    <p:extLst>
      <p:ext uri="{BB962C8B-B14F-4D97-AF65-F5344CB8AC3E}">
        <p14:creationId xmlns:p14="http://schemas.microsoft.com/office/powerpoint/2010/main" val="2785277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63" y="332657"/>
            <a:ext cx="10081641" cy="432047"/>
          </a:xfrm>
        </p:spPr>
        <p:txBody>
          <a:bodyPr>
            <a:normAutofit fontScale="90000"/>
          </a:bodyPr>
          <a:lstStyle/>
          <a:p>
            <a:r>
              <a:rPr lang="fi-FI" dirty="0"/>
              <a:t>New ProjData disk area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550861" y="2168605"/>
            <a:ext cx="3457574" cy="3815725"/>
          </a:xfrm>
        </p:spPr>
        <p:txBody>
          <a:bodyPr>
            <a:normAutofit/>
          </a:bodyPr>
          <a:lstStyle/>
          <a:p>
            <a:r>
              <a:rPr lang="fi-FI" dirty="0"/>
              <a:t>/projdata/project_1234567</a:t>
            </a:r>
          </a:p>
          <a:p>
            <a:r>
              <a:rPr lang="fi-FI" dirty="0"/>
              <a:t>No disk cleaning, life-time limited by project life-time</a:t>
            </a:r>
          </a:p>
          <a:p>
            <a:r>
              <a:rPr lang="fi-FI" dirty="0"/>
              <a:t>Ability to share read access to other projects</a:t>
            </a:r>
          </a:p>
          <a:p>
            <a:r>
              <a:rPr lang="fi-FI" dirty="0"/>
              <a:t>Only available for new ”Dataset Projects”</a:t>
            </a:r>
          </a:p>
          <a:p>
            <a:pPr lvl="1"/>
            <a:r>
              <a:rPr lang="fi-FI" dirty="0"/>
              <a:t>Computing not possible using these projects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295800" y="2186229"/>
            <a:ext cx="3457575" cy="3815725"/>
          </a:xfrm>
        </p:spPr>
        <p:txBody>
          <a:bodyPr/>
          <a:lstStyle/>
          <a:p>
            <a:r>
              <a:rPr lang="fi-FI" dirty="0"/>
              <a:t>Dataset made </a:t>
            </a:r>
            <a:r>
              <a:rPr lang="fi-FI" dirty="0" err="1"/>
              <a:t>available</a:t>
            </a:r>
            <a:r>
              <a:rPr lang="fi-FI" dirty="0"/>
              <a:t> </a:t>
            </a:r>
            <a:r>
              <a:rPr lang="fi-FI" dirty="0" err="1"/>
              <a:t>close</a:t>
            </a:r>
            <a:r>
              <a:rPr lang="fi-FI" dirty="0"/>
              <a:t> to </a:t>
            </a:r>
            <a:r>
              <a:rPr lang="fi-FI" dirty="0" err="1"/>
              <a:t>compute</a:t>
            </a:r>
            <a:r>
              <a:rPr lang="fi-FI" dirty="0"/>
              <a:t> on </a:t>
            </a:r>
            <a:r>
              <a:rPr lang="fi-FI" dirty="0" err="1"/>
              <a:t>fast</a:t>
            </a:r>
            <a:r>
              <a:rPr lang="fi-FI" dirty="0"/>
              <a:t> disk</a:t>
            </a:r>
          </a:p>
          <a:p>
            <a:r>
              <a:rPr lang="fi-FI" dirty="0" err="1"/>
              <a:t>High-value</a:t>
            </a:r>
            <a:r>
              <a:rPr lang="fi-FI" dirty="0"/>
              <a:t> </a:t>
            </a:r>
            <a:r>
              <a:rPr lang="fi-FI" dirty="0" err="1"/>
              <a:t>static</a:t>
            </a:r>
            <a:r>
              <a:rPr lang="fi-FI" dirty="0"/>
              <a:t> data</a:t>
            </a:r>
          </a:p>
          <a:p>
            <a:pPr lvl="1"/>
            <a:r>
              <a:rPr lang="fi-FI" dirty="0"/>
              <a:t>E.g. </a:t>
            </a:r>
            <a:r>
              <a:rPr lang="fi-FI" dirty="0" err="1"/>
              <a:t>database-like</a:t>
            </a:r>
            <a:r>
              <a:rPr lang="fi-FI" dirty="0"/>
              <a:t> set of </a:t>
            </a:r>
            <a:r>
              <a:rPr lang="fi-FI" dirty="0" err="1"/>
              <a:t>files</a:t>
            </a:r>
            <a:r>
              <a:rPr lang="fi-FI" dirty="0"/>
              <a:t> </a:t>
            </a:r>
            <a:r>
              <a:rPr lang="fi-FI" dirty="0" err="1"/>
              <a:t>used</a:t>
            </a:r>
            <a:r>
              <a:rPr lang="fi-FI" dirty="0"/>
              <a:t> for </a:t>
            </a:r>
            <a:r>
              <a:rPr lang="fi-FI" dirty="0" err="1"/>
              <a:t>full</a:t>
            </a:r>
            <a:r>
              <a:rPr lang="fi-FI" dirty="0"/>
              <a:t> </a:t>
            </a:r>
            <a:r>
              <a:rPr lang="fi-FI" dirty="0" err="1"/>
              <a:t>project</a:t>
            </a:r>
            <a:r>
              <a:rPr lang="fi-FI" dirty="0"/>
              <a:t> life-</a:t>
            </a:r>
            <a:r>
              <a:rPr lang="fi-FI" dirty="0" err="1"/>
              <a:t>time</a:t>
            </a:r>
            <a:endParaRPr lang="fi-FI" dirty="0"/>
          </a:p>
          <a:p>
            <a:r>
              <a:rPr lang="fi-FI" dirty="0" err="1"/>
              <a:t>Sharing</a:t>
            </a:r>
            <a:r>
              <a:rPr lang="fi-FI" dirty="0"/>
              <a:t> </a:t>
            </a:r>
            <a:r>
              <a:rPr lang="fi-FI" dirty="0" err="1"/>
              <a:t>applications</a:t>
            </a:r>
            <a:r>
              <a:rPr lang="fi-FI" dirty="0"/>
              <a:t> and </a:t>
            </a:r>
            <a:r>
              <a:rPr lang="fi-FI" dirty="0" err="1"/>
              <a:t>binaries</a:t>
            </a:r>
            <a:r>
              <a:rPr lang="fi-FI" dirty="0"/>
              <a:t>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other</a:t>
            </a:r>
            <a:r>
              <a:rPr lang="fi-FI" dirty="0"/>
              <a:t> </a:t>
            </a:r>
            <a:r>
              <a:rPr lang="fi-FI" dirty="0" err="1"/>
              <a:t>groups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87D04-C0E9-4E52-AAA2-84AEA0902F15}" type="datetime1">
              <a:rPr lang="fi-FI" smtClean="0"/>
              <a:t>5.2.2026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7</a:t>
            </a:fld>
            <a:endParaRPr lang="en-GB"/>
          </a:p>
        </p:txBody>
      </p:sp>
      <p:sp>
        <p:nvSpPr>
          <p:cNvPr id="14" name="Content Placeholder 13"/>
          <p:cNvSpPr>
            <a:spLocks noGrp="1"/>
          </p:cNvSpPr>
          <p:nvPr>
            <p:ph sz="half" idx="13"/>
          </p:nvPr>
        </p:nvSpPr>
        <p:spPr>
          <a:xfrm>
            <a:off x="8183563" y="2191346"/>
            <a:ext cx="3457575" cy="3815725"/>
          </a:xfrm>
        </p:spPr>
        <p:txBody>
          <a:bodyPr>
            <a:normAutofit lnSpcReduction="10000"/>
          </a:bodyPr>
          <a:lstStyle/>
          <a:p>
            <a:r>
              <a:rPr lang="fi-FI" dirty="0"/>
              <a:t>Description of data, can link to Dataset-as-a-Service (DaaS) and Fairdata services</a:t>
            </a:r>
          </a:p>
          <a:p>
            <a:r>
              <a:rPr lang="fi-FI" dirty="0"/>
              <a:t>Catalog of Roihu local datasets made available to users</a:t>
            </a:r>
          </a:p>
          <a:p>
            <a:r>
              <a:rPr lang="fi-FI" dirty="0"/>
              <a:t>Overall quota of ProjData will be limited – life-time of projects will be enforced and free space may not be available for new projects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idx="14"/>
          </p:nvPr>
        </p:nvSpPr>
        <p:spPr>
          <a:xfrm>
            <a:off x="550862" y="1375819"/>
            <a:ext cx="3457574" cy="648787"/>
          </a:xfrm>
        </p:spPr>
        <p:txBody>
          <a:bodyPr/>
          <a:lstStyle/>
          <a:p>
            <a:r>
              <a:rPr lang="fi-FI" dirty="0"/>
              <a:t>Main characteristics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3"/>
          </p:nvPr>
        </p:nvSpPr>
        <p:spPr>
          <a:xfrm>
            <a:off x="4295800" y="1393443"/>
            <a:ext cx="3457575" cy="648787"/>
          </a:xfrm>
        </p:spPr>
        <p:txBody>
          <a:bodyPr/>
          <a:lstStyle/>
          <a:p>
            <a:r>
              <a:rPr lang="fi-FI" dirty="0"/>
              <a:t>Use cases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8183563" y="1405875"/>
            <a:ext cx="3457575" cy="648787"/>
          </a:xfrm>
        </p:spPr>
        <p:txBody>
          <a:bodyPr/>
          <a:lstStyle/>
          <a:p>
            <a:r>
              <a:rPr lang="fi-FI" dirty="0"/>
              <a:t>Apply for access via MyCSC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EFFC2B-F29E-D2A7-C80F-B57C7B093D68}"/>
              </a:ext>
            </a:extLst>
          </p:cNvPr>
          <p:cNvSpPr txBox="1"/>
          <p:nvPr/>
        </p:nvSpPr>
        <p:spPr>
          <a:xfrm>
            <a:off x="4727848" y="364379"/>
            <a:ext cx="61920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i-FI" b="1" dirty="0"/>
              <a:t>WORK IN PROGRESS! </a:t>
            </a:r>
            <a:r>
              <a:rPr lang="fi-FI" b="1" dirty="0" err="1"/>
              <a:t>Please</a:t>
            </a:r>
            <a:r>
              <a:rPr lang="fi-FI" b="1" dirty="0"/>
              <a:t> </a:t>
            </a:r>
            <a:r>
              <a:rPr lang="fi-FI" b="1" dirty="0" err="1"/>
              <a:t>send</a:t>
            </a:r>
            <a:r>
              <a:rPr lang="fi-FI" b="1" dirty="0"/>
              <a:t> feedback to </a:t>
            </a:r>
            <a:r>
              <a:rPr lang="fi-FI" b="1" dirty="0" err="1"/>
              <a:t>katri.tegel@csc.fi</a:t>
            </a:r>
            <a:endParaRPr lang="en-FI" b="1" dirty="0"/>
          </a:p>
        </p:txBody>
      </p:sp>
    </p:spTree>
    <p:extLst>
      <p:ext uri="{BB962C8B-B14F-4D97-AF65-F5344CB8AC3E}">
        <p14:creationId xmlns:p14="http://schemas.microsoft.com/office/powerpoint/2010/main" val="32786079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8C3D38-2F7F-4736-9616-E943B21577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5D407-FC14-3386-EE17-05098FDDE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332657"/>
            <a:ext cx="10081641" cy="432047"/>
          </a:xfrm>
        </p:spPr>
        <p:txBody>
          <a:bodyPr>
            <a:normAutofit fontScale="90000"/>
          </a:bodyPr>
          <a:lstStyle/>
          <a:p>
            <a:r>
              <a:rPr lang="fi-FI" dirty="0"/>
              <a:t>New ProjData disk area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0CFB05E-B825-85E8-DABB-74D6B8AAC1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1" y="2168605"/>
            <a:ext cx="3457574" cy="4356738"/>
          </a:xfrm>
        </p:spPr>
        <p:txBody>
          <a:bodyPr>
            <a:normAutofit fontScale="85000" lnSpcReduction="10000"/>
          </a:bodyPr>
          <a:lstStyle/>
          <a:p>
            <a:r>
              <a:rPr lang="en-GB" sz="1900" b="1" dirty="0"/>
              <a:t>System</a:t>
            </a:r>
            <a:endParaRPr lang="en-GB" sz="1900" dirty="0"/>
          </a:p>
          <a:p>
            <a:pPr lvl="1"/>
            <a:r>
              <a:rPr lang="en-GB" sz="1900" dirty="0"/>
              <a:t>Located on the "scratch" lustre filesystem </a:t>
            </a:r>
          </a:p>
          <a:p>
            <a:pPr lvl="1"/>
            <a:r>
              <a:rPr lang="en-GB" sz="1900" dirty="0"/>
              <a:t>path /</a:t>
            </a:r>
            <a:r>
              <a:rPr lang="en-GB" sz="1900" dirty="0" err="1"/>
              <a:t>projdata</a:t>
            </a:r>
            <a:r>
              <a:rPr lang="en-GB" sz="1900" dirty="0"/>
              <a:t>/proj_1245</a:t>
            </a:r>
          </a:p>
          <a:p>
            <a:r>
              <a:rPr lang="en-GB" sz="1900" b="1" dirty="0"/>
              <a:t>Applicable project type: dataset-project</a:t>
            </a:r>
            <a:endParaRPr lang="en-GB" sz="1900" dirty="0"/>
          </a:p>
          <a:p>
            <a:pPr lvl="1"/>
            <a:r>
              <a:rPr lang="en-GB" sz="1900" dirty="0"/>
              <a:t>This disk area is only available for "dataset-projects"</a:t>
            </a:r>
          </a:p>
          <a:p>
            <a:pPr lvl="1"/>
            <a:r>
              <a:rPr lang="en-GB" sz="1900" dirty="0"/>
              <a:t>dataset-projects can only have storage-BUs, not CLOUD, CPU or GPU BUs </a:t>
            </a:r>
          </a:p>
          <a:p>
            <a:pPr lvl="1"/>
            <a:r>
              <a:rPr lang="en-GB" sz="1900" dirty="0" err="1"/>
              <a:t>Slurm</a:t>
            </a:r>
            <a:r>
              <a:rPr lang="en-GB" sz="1900" dirty="0"/>
              <a:t> association not needed for these projects (no jobs possible)</a:t>
            </a:r>
          </a:p>
          <a:p>
            <a:endParaRPr lang="fi-FI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DA32AEB-9129-6CDF-C784-4102AC5D3E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5800" y="2186229"/>
            <a:ext cx="3457575" cy="4307392"/>
          </a:xfrm>
        </p:spPr>
        <p:txBody>
          <a:bodyPr>
            <a:normAutofit fontScale="85000" lnSpcReduction="10000"/>
          </a:bodyPr>
          <a:lstStyle/>
          <a:p>
            <a:r>
              <a:rPr lang="en-GB" b="1" dirty="0"/>
              <a:t>Dataset</a:t>
            </a:r>
            <a:endParaRPr lang="en-GB" dirty="0"/>
          </a:p>
          <a:p>
            <a:pPr lvl="1"/>
            <a:r>
              <a:rPr lang="en-GB" dirty="0"/>
              <a:t>Dataset is close to compute. It should always be a copy, not the primary storage of the dataset</a:t>
            </a:r>
          </a:p>
          <a:p>
            <a:pPr lvl="1"/>
            <a:r>
              <a:rPr lang="en-GB" dirty="0"/>
              <a:t>Dataset can be public, or a more controlled one shared between multiple groups.</a:t>
            </a:r>
          </a:p>
          <a:p>
            <a:pPr lvl="1"/>
            <a:r>
              <a:rPr lang="en-GB" dirty="0"/>
              <a:t>Access modes: </a:t>
            </a:r>
          </a:p>
          <a:p>
            <a:pPr lvl="2"/>
            <a:r>
              <a:rPr lang="en-GB" dirty="0"/>
              <a:t>All users on system have read access to data.</a:t>
            </a:r>
          </a:p>
          <a:p>
            <a:pPr lvl="2"/>
            <a:r>
              <a:rPr lang="en-GB" dirty="0"/>
              <a:t>Subset of projects have read access to named project.</a:t>
            </a:r>
          </a:p>
          <a:p>
            <a:pPr lvl="2"/>
            <a:r>
              <a:rPr lang="en-GB" dirty="0"/>
              <a:t>Write </a:t>
            </a:r>
            <a:r>
              <a:rPr lang="en-GB" dirty="0" err="1"/>
              <a:t>acccess</a:t>
            </a:r>
            <a:r>
              <a:rPr lang="en-GB" dirty="0"/>
              <a:t> limited to dataset project that is managing the dataset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6C6FE5-C715-021B-E907-05EE26913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87D04-C0E9-4E52-AAA2-84AEA0902F15}" type="datetime1">
              <a:rPr lang="fi-FI" smtClean="0"/>
              <a:t>5.2.2026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BD564A-445E-744D-B12A-36798A7E8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8</a:t>
            </a:fld>
            <a:endParaRPr lang="en-GB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94925507-1E9C-60CF-3BD5-A8C7F17850E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3563" y="2191346"/>
            <a:ext cx="3457575" cy="4302275"/>
          </a:xfrm>
        </p:spPr>
        <p:txBody>
          <a:bodyPr>
            <a:normAutofit lnSpcReduction="10000"/>
          </a:bodyPr>
          <a:lstStyle/>
          <a:p>
            <a:r>
              <a:rPr lang="en-GB" dirty="0"/>
              <a:t>Access right management done in </a:t>
            </a:r>
            <a:r>
              <a:rPr lang="en-GB" dirty="0" err="1"/>
              <a:t>MyCSC</a:t>
            </a:r>
            <a:r>
              <a:rPr lang="en-GB" dirty="0"/>
              <a:t>, no manual operations on </a:t>
            </a:r>
            <a:r>
              <a:rPr lang="en-GB" dirty="0" err="1"/>
              <a:t>Roihu</a:t>
            </a:r>
            <a:endParaRPr lang="en-GB" dirty="0"/>
          </a:p>
          <a:p>
            <a:pPr lvl="1"/>
            <a:r>
              <a:rPr lang="en-GB" dirty="0"/>
              <a:t>Dataset project PI can generate invite link</a:t>
            </a:r>
          </a:p>
          <a:p>
            <a:pPr lvl="1"/>
            <a:r>
              <a:rPr lang="en-GB" dirty="0"/>
              <a:t>Other projects PI gets link, and can assign read access to their projects </a:t>
            </a:r>
          </a:p>
          <a:p>
            <a:pPr lvl="1"/>
            <a:r>
              <a:rPr lang="en-GB" dirty="0"/>
              <a:t>Dataset project PI approves each project before access is opened</a:t>
            </a:r>
          </a:p>
          <a:p>
            <a:pPr lvl="1"/>
            <a:r>
              <a:rPr lang="en-GB" dirty="0"/>
              <a:t>Application approved by RJR </a:t>
            </a:r>
          </a:p>
          <a:p>
            <a:endParaRPr lang="fi-FI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48114B4-00EE-E846-F33A-827BCBE3498E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550862" y="1375819"/>
            <a:ext cx="3457574" cy="648787"/>
          </a:xfrm>
        </p:spPr>
        <p:txBody>
          <a:bodyPr/>
          <a:lstStyle/>
          <a:p>
            <a:r>
              <a:rPr lang="fi-FI" dirty="0"/>
              <a:t>Main characteristics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D0D88B5-D065-9ADD-62F5-A6CC2047C8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95800" y="1393443"/>
            <a:ext cx="3457575" cy="648787"/>
          </a:xfrm>
        </p:spPr>
        <p:txBody>
          <a:bodyPr/>
          <a:lstStyle/>
          <a:p>
            <a:r>
              <a:rPr lang="fi-FI" dirty="0"/>
              <a:t>Use cases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69ABAA1-9388-B8C6-88CE-F1077A736F5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83563" y="1405875"/>
            <a:ext cx="3457575" cy="648787"/>
          </a:xfrm>
        </p:spPr>
        <p:txBody>
          <a:bodyPr/>
          <a:lstStyle/>
          <a:p>
            <a:r>
              <a:rPr lang="fi-FI" dirty="0"/>
              <a:t>Apply for access via MyCSC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7A78BC-6E71-4299-9FE3-483BFCB32466}"/>
              </a:ext>
            </a:extLst>
          </p:cNvPr>
          <p:cNvSpPr txBox="1"/>
          <p:nvPr/>
        </p:nvSpPr>
        <p:spPr>
          <a:xfrm>
            <a:off x="4727848" y="364379"/>
            <a:ext cx="61920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i-FI" b="1" dirty="0"/>
              <a:t>WORK IN PROGRESS! </a:t>
            </a:r>
            <a:r>
              <a:rPr lang="fi-FI" b="1" dirty="0" err="1"/>
              <a:t>Please</a:t>
            </a:r>
            <a:r>
              <a:rPr lang="fi-FI" b="1" dirty="0"/>
              <a:t> </a:t>
            </a:r>
            <a:r>
              <a:rPr lang="fi-FI" b="1" dirty="0" err="1"/>
              <a:t>send</a:t>
            </a:r>
            <a:r>
              <a:rPr lang="fi-FI" b="1" dirty="0"/>
              <a:t> feedback to </a:t>
            </a:r>
            <a:r>
              <a:rPr lang="fi-FI" b="1" dirty="0" err="1"/>
              <a:t>katri.tegel@csc.fi</a:t>
            </a:r>
            <a:endParaRPr lang="en-FI" b="1" dirty="0"/>
          </a:p>
        </p:txBody>
      </p:sp>
    </p:spTree>
    <p:extLst>
      <p:ext uri="{BB962C8B-B14F-4D97-AF65-F5344CB8AC3E}">
        <p14:creationId xmlns:p14="http://schemas.microsoft.com/office/powerpoint/2010/main" val="22199013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550864" y="332657"/>
            <a:ext cx="8857504" cy="1008781"/>
          </a:xfrm>
        </p:spPr>
        <p:txBody>
          <a:bodyPr/>
          <a:lstStyle/>
          <a:p>
            <a:r>
              <a:rPr lang="fi-FI" dirty="0"/>
              <a:t>Features and functionality:</a:t>
            </a:r>
            <a:br>
              <a:rPr lang="fi-FI" dirty="0"/>
            </a:br>
            <a:r>
              <a:rPr lang="fi-FI" dirty="0"/>
              <a:t>what will </a:t>
            </a:r>
            <a:r>
              <a:rPr lang="fi-FI" b="1" dirty="0"/>
              <a:t>not</a:t>
            </a:r>
            <a:r>
              <a:rPr lang="fi-FI" dirty="0"/>
              <a:t> change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half" idx="1"/>
          </p:nvPr>
        </p:nvSpPr>
        <p:spPr>
          <a:xfrm>
            <a:off x="1703512" y="1700213"/>
            <a:ext cx="7560840" cy="4608512"/>
          </a:xfrm>
        </p:spPr>
        <p:txBody>
          <a:bodyPr>
            <a:normAutofit fontScale="92500" lnSpcReduction="20000"/>
          </a:bodyPr>
          <a:lstStyle/>
          <a:p>
            <a:r>
              <a:rPr lang="fi-FI" b="1" dirty="0"/>
              <a:t>Roihu will have a web interface similar to Puhti &amp; Mahti</a:t>
            </a:r>
          </a:p>
          <a:p>
            <a:r>
              <a:rPr lang="fi-FI" b="1" dirty="0"/>
              <a:t>Pre-installed module environment</a:t>
            </a:r>
          </a:p>
          <a:p>
            <a:pPr lvl="1"/>
            <a:r>
              <a:rPr lang="fi-FI" dirty="0"/>
              <a:t>Comprehensive stack of scientific software available</a:t>
            </a:r>
          </a:p>
          <a:p>
            <a:pPr lvl="1"/>
            <a:r>
              <a:rPr lang="fi-FI" dirty="0"/>
              <a:t>Programming environment will be similar to Mahti (GNU, AOCC, CUDA, OpenMPI, ...)</a:t>
            </a:r>
          </a:p>
          <a:p>
            <a:r>
              <a:rPr lang="fi-FI" b="1" dirty="0"/>
              <a:t>Slurm batch job scheduler</a:t>
            </a:r>
          </a:p>
          <a:p>
            <a:pPr lvl="1"/>
            <a:r>
              <a:rPr lang="fi-FI" dirty="0"/>
              <a:t>Queues will have characteristics of both Puhti &amp; Mahti</a:t>
            </a:r>
          </a:p>
          <a:p>
            <a:r>
              <a:rPr lang="fi-FI" b="1" dirty="0"/>
              <a:t>Apptainer containers and Tykky supported</a:t>
            </a:r>
          </a:p>
          <a:p>
            <a:pPr lvl="1"/>
            <a:r>
              <a:rPr lang="fi-FI" dirty="0"/>
              <a:t>Improved documentation, base containers and container registry</a:t>
            </a:r>
          </a:p>
          <a:p>
            <a:pPr lvl="1"/>
            <a:r>
              <a:rPr lang="fi-FI" dirty="0"/>
              <a:t>Tykky will remain available and supported</a:t>
            </a:r>
          </a:p>
          <a:p>
            <a:r>
              <a:rPr lang="fi-FI" b="1" dirty="0"/>
              <a:t>Disk cleaning policy</a:t>
            </a:r>
          </a:p>
          <a:p>
            <a:pPr lvl="1"/>
            <a:r>
              <a:rPr lang="fi-FI" dirty="0"/>
              <a:t>Will be enforced from the start, similar to current process on Puhti</a:t>
            </a:r>
          </a:p>
          <a:p>
            <a:pPr lvl="1"/>
            <a:r>
              <a:rPr lang="fi-FI" dirty="0"/>
              <a:t>CSC will provide improved tools for moving data to/from Allas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87D04-C0E9-4E52-AAA2-84AEA0902F15}" type="datetime1">
              <a:rPr lang="fi-FI" smtClean="0"/>
              <a:t>5.2.2026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9</a:t>
            </a:fld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34" y="1700213"/>
            <a:ext cx="688542" cy="6885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549" y="4637004"/>
            <a:ext cx="691854" cy="69185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399" y="2679397"/>
            <a:ext cx="688542" cy="6885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586" y="3658581"/>
            <a:ext cx="687781" cy="687781"/>
          </a:xfrm>
          <a:prstGeom prst="rect">
            <a:avLst/>
          </a:prstGeom>
        </p:spPr>
      </p:pic>
      <p:pic>
        <p:nvPicPr>
          <p:cNvPr id="11" name="Picture Placeholder 10"/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22" r="41122"/>
          <a:stretch>
            <a:fillRect/>
          </a:stretch>
        </p:blipFill>
        <p:spPr>
          <a:xfrm>
            <a:off x="9713913" y="0"/>
            <a:ext cx="2478087" cy="6858000"/>
          </a:xfr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586" y="5619500"/>
            <a:ext cx="689225" cy="68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860687"/>
      </p:ext>
    </p:extLst>
  </p:cSld>
  <p:clrMapOvr>
    <a:masterClrMapping/>
  </p:clrMapOvr>
</p:sld>
</file>

<file path=ppt/theme/theme1.xml><?xml version="1.0" encoding="utf-8"?>
<a:theme xmlns:a="http://schemas.openxmlformats.org/drawingml/2006/main" name="CSC">
  <a:themeElements>
    <a:clrScheme name="CSC">
      <a:dk1>
        <a:srgbClr val="002830"/>
      </a:dk1>
      <a:lt1>
        <a:srgbClr val="FFFFFF"/>
      </a:lt1>
      <a:dk2>
        <a:srgbClr val="4B5559"/>
      </a:dk2>
      <a:lt2>
        <a:srgbClr val="FFF8F5"/>
      </a:lt2>
      <a:accent1>
        <a:srgbClr val="02284F"/>
      </a:accent1>
      <a:accent2>
        <a:srgbClr val="0075D6"/>
      </a:accent2>
      <a:accent3>
        <a:srgbClr val="338593"/>
      </a:accent3>
      <a:accent4>
        <a:srgbClr val="830051"/>
      </a:accent4>
      <a:accent5>
        <a:srgbClr val="D14900"/>
      </a:accent5>
      <a:accent6>
        <a:srgbClr val="DF7192"/>
      </a:accent6>
      <a:hlink>
        <a:srgbClr val="006778"/>
      </a:hlink>
      <a:folHlink>
        <a:srgbClr val="005160"/>
      </a:folHlink>
    </a:clrScheme>
    <a:fontScheme name="CSC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EEE5"/>
        </a:solidFill>
        <a:ln>
          <a:noFill/>
        </a:ln>
      </a:spPr>
      <a:bodyPr lIns="180000" tIns="216000" rIns="180000" bIns="216000" rtlCol="0" anchor="ctr"/>
      <a:lstStyle>
        <a:defPPr algn="ctr">
          <a:defRPr sz="18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600" dirty="0" err="1" smtClean="0">
            <a:solidFill>
              <a:schemeClr val="tx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sc_sample.potx" id="{FC1B3D3B-7887-4DA8-83F2-5F6C3AA34923}" vid="{2558611B-776E-411D-8D4D-C9FBBBDBF021}"/>
    </a:ext>
  </a:extLst>
</a:theme>
</file>

<file path=ppt/theme/theme2.xml><?xml version="1.0" encoding="utf-8"?>
<a:theme xmlns:a="http://schemas.openxmlformats.org/drawingml/2006/main" name="CSC Green">
  <a:themeElements>
    <a:clrScheme name="CSC">
      <a:dk1>
        <a:srgbClr val="002830"/>
      </a:dk1>
      <a:lt1>
        <a:srgbClr val="FFFFFF"/>
      </a:lt1>
      <a:dk2>
        <a:srgbClr val="4B5559"/>
      </a:dk2>
      <a:lt2>
        <a:srgbClr val="FFF8F5"/>
      </a:lt2>
      <a:accent1>
        <a:srgbClr val="02284F"/>
      </a:accent1>
      <a:accent2>
        <a:srgbClr val="0075D6"/>
      </a:accent2>
      <a:accent3>
        <a:srgbClr val="338593"/>
      </a:accent3>
      <a:accent4>
        <a:srgbClr val="830051"/>
      </a:accent4>
      <a:accent5>
        <a:srgbClr val="D14900"/>
      </a:accent5>
      <a:accent6>
        <a:srgbClr val="DF7192"/>
      </a:accent6>
      <a:hlink>
        <a:srgbClr val="006778"/>
      </a:hlink>
      <a:folHlink>
        <a:srgbClr val="005160"/>
      </a:folHlink>
    </a:clrScheme>
    <a:fontScheme name="CSC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DBEEE0"/>
        </a:solidFill>
        <a:ln>
          <a:noFill/>
        </a:ln>
      </a:spPr>
      <a:bodyPr lIns="180000" tIns="216000" rIns="180000" bIns="216000" rtlCol="0" anchor="ctr"/>
      <a:lstStyle>
        <a:defPPr algn="ctr">
          <a:defRPr sz="18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600" dirty="0" err="1" smtClean="0">
            <a:solidFill>
              <a:schemeClr val="tx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sc_sample.potx" id="{FC1B3D3B-7887-4DA8-83F2-5F6C3AA34923}" vid="{C84A038F-1529-4695-A18F-FC296CEC7C35}"/>
    </a:ext>
  </a:extLst>
</a:theme>
</file>

<file path=ppt/theme/theme3.xml><?xml version="1.0" encoding="utf-8"?>
<a:theme xmlns:a="http://schemas.openxmlformats.org/drawingml/2006/main" name="CSC Blue">
  <a:themeElements>
    <a:clrScheme name="CSC">
      <a:dk1>
        <a:srgbClr val="002830"/>
      </a:dk1>
      <a:lt1>
        <a:srgbClr val="FFFFFF"/>
      </a:lt1>
      <a:dk2>
        <a:srgbClr val="4B5559"/>
      </a:dk2>
      <a:lt2>
        <a:srgbClr val="FFF8F5"/>
      </a:lt2>
      <a:accent1>
        <a:srgbClr val="02284F"/>
      </a:accent1>
      <a:accent2>
        <a:srgbClr val="0075D6"/>
      </a:accent2>
      <a:accent3>
        <a:srgbClr val="338593"/>
      </a:accent3>
      <a:accent4>
        <a:srgbClr val="830051"/>
      </a:accent4>
      <a:accent5>
        <a:srgbClr val="D14900"/>
      </a:accent5>
      <a:accent6>
        <a:srgbClr val="DF7192"/>
      </a:accent6>
      <a:hlink>
        <a:srgbClr val="006778"/>
      </a:hlink>
      <a:folHlink>
        <a:srgbClr val="005160"/>
      </a:folHlink>
    </a:clrScheme>
    <a:fontScheme name="CSC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8E0F5"/>
        </a:solidFill>
        <a:ln>
          <a:noFill/>
        </a:ln>
      </a:spPr>
      <a:bodyPr lIns="180000" tIns="216000" rIns="180000" bIns="216000" rtlCol="0" anchor="ctr"/>
      <a:lstStyle>
        <a:defPPr algn="ctr">
          <a:defRPr sz="18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600" dirty="0" err="1" smtClean="0">
            <a:solidFill>
              <a:schemeClr val="tx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sc_sample.potx" id="{FC1B3D3B-7887-4DA8-83F2-5F6C3AA34923}" vid="{76706113-0491-4D75-9167-7336F4F8D7CD}"/>
    </a:ext>
  </a:extLst>
</a:theme>
</file>

<file path=ppt/theme/theme4.xml><?xml version="1.0" encoding="utf-8"?>
<a:theme xmlns:a="http://schemas.openxmlformats.org/drawingml/2006/main" name="CSC Warm">
  <a:themeElements>
    <a:clrScheme name="CSC">
      <a:dk1>
        <a:srgbClr val="002830"/>
      </a:dk1>
      <a:lt1>
        <a:srgbClr val="FFFFFF"/>
      </a:lt1>
      <a:dk2>
        <a:srgbClr val="4B5559"/>
      </a:dk2>
      <a:lt2>
        <a:srgbClr val="FFF8F5"/>
      </a:lt2>
      <a:accent1>
        <a:srgbClr val="02284F"/>
      </a:accent1>
      <a:accent2>
        <a:srgbClr val="0075D6"/>
      </a:accent2>
      <a:accent3>
        <a:srgbClr val="338593"/>
      </a:accent3>
      <a:accent4>
        <a:srgbClr val="830051"/>
      </a:accent4>
      <a:accent5>
        <a:srgbClr val="D14900"/>
      </a:accent5>
      <a:accent6>
        <a:srgbClr val="DF7192"/>
      </a:accent6>
      <a:hlink>
        <a:srgbClr val="006778"/>
      </a:hlink>
      <a:folHlink>
        <a:srgbClr val="005160"/>
      </a:folHlink>
    </a:clrScheme>
    <a:fontScheme name="CSC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8EAE9"/>
        </a:solidFill>
        <a:ln>
          <a:noFill/>
        </a:ln>
      </a:spPr>
      <a:bodyPr lIns="180000" tIns="216000" rIns="180000" bIns="216000" rtlCol="0" anchor="ctr"/>
      <a:lstStyle>
        <a:defPPr algn="ctr">
          <a:defRPr sz="18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600" dirty="0" err="1" smtClean="0">
            <a:solidFill>
              <a:schemeClr val="tx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sc_sample.potx" id="{FC1B3D3B-7887-4DA8-83F2-5F6C3AA34923}" vid="{0F00A29F-A018-4FBD-ACC4-64350C1C7F08}"/>
    </a:ext>
  </a:extLst>
</a:theme>
</file>

<file path=ppt/theme/theme5.xml><?xml version="1.0" encoding="utf-8"?>
<a:theme xmlns:a="http://schemas.openxmlformats.org/drawingml/2006/main" name="Office Theme">
  <a:themeElements>
    <a:clrScheme name="CSC">
      <a:dk1>
        <a:srgbClr val="002830"/>
      </a:dk1>
      <a:lt1>
        <a:srgbClr val="FFFFFF"/>
      </a:lt1>
      <a:dk2>
        <a:srgbClr val="4B5559"/>
      </a:dk2>
      <a:lt2>
        <a:srgbClr val="FFF8F5"/>
      </a:lt2>
      <a:accent1>
        <a:srgbClr val="02284F"/>
      </a:accent1>
      <a:accent2>
        <a:srgbClr val="0075D6"/>
      </a:accent2>
      <a:accent3>
        <a:srgbClr val="338593"/>
      </a:accent3>
      <a:accent4>
        <a:srgbClr val="830051"/>
      </a:accent4>
      <a:accent5>
        <a:srgbClr val="D14900"/>
      </a:accent5>
      <a:accent6>
        <a:srgbClr val="DF7192"/>
      </a:accent6>
      <a:hlink>
        <a:srgbClr val="006778"/>
      </a:hlink>
      <a:folHlink>
        <a:srgbClr val="005160"/>
      </a:folHlink>
    </a:clrScheme>
    <a:fontScheme name="CSC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CSC">
      <a:dk1>
        <a:srgbClr val="002830"/>
      </a:dk1>
      <a:lt1>
        <a:srgbClr val="FFFFFF"/>
      </a:lt1>
      <a:dk2>
        <a:srgbClr val="4B5559"/>
      </a:dk2>
      <a:lt2>
        <a:srgbClr val="FFF8F5"/>
      </a:lt2>
      <a:accent1>
        <a:srgbClr val="02284F"/>
      </a:accent1>
      <a:accent2>
        <a:srgbClr val="0075D6"/>
      </a:accent2>
      <a:accent3>
        <a:srgbClr val="338593"/>
      </a:accent3>
      <a:accent4>
        <a:srgbClr val="830051"/>
      </a:accent4>
      <a:accent5>
        <a:srgbClr val="D14900"/>
      </a:accent5>
      <a:accent6>
        <a:srgbClr val="DF7192"/>
      </a:accent6>
      <a:hlink>
        <a:srgbClr val="006778"/>
      </a:hlink>
      <a:folHlink>
        <a:srgbClr val="005160"/>
      </a:folHlink>
    </a:clrScheme>
    <a:fontScheme name="CSC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A498AC3904B248B34AC7704AF7A6D5" ma:contentTypeVersion="4" ma:contentTypeDescription="Create a new document." ma:contentTypeScope="" ma:versionID="5c4e0d2f5dc995849302d77d553ba11a">
  <xsd:schema xmlns:xsd="http://www.w3.org/2001/XMLSchema" xmlns:xs="http://www.w3.org/2001/XMLSchema" xmlns:p="http://schemas.microsoft.com/office/2006/metadata/properties" xmlns:ns1="http://schemas.microsoft.com/sharepoint/v3" xmlns:ns2="5b92892c-7639-4d25-8599-0c2b88216d11" targetNamespace="http://schemas.microsoft.com/office/2006/metadata/properties" ma:root="true" ma:fieldsID="e127086a23f828037198a7d57bdcf8de" ns1:_="" ns2:_="">
    <xsd:import namespace="http://schemas.microsoft.com/sharepoint/v3"/>
    <xsd:import namespace="5b92892c-7639-4d25-8599-0c2b88216d11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BestPractices" minOccurs="0"/>
                <xsd:element ref="ns2:CSCBrand" minOccurs="0"/>
                <xsd:element ref="ns2:Presentat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92892c-7639-4d25-8599-0c2b88216d11" elementFormDefault="qualified">
    <xsd:import namespace="http://schemas.microsoft.com/office/2006/documentManagement/types"/>
    <xsd:import namespace="http://schemas.microsoft.com/office/infopath/2007/PartnerControls"/>
    <xsd:element name="BestPractices" ma:index="10" nillable="true" ma:displayName="Best Practices" ma:default="0" ma:internalName="BestPractices">
      <xsd:simpleType>
        <xsd:restriction base="dms:Boolean"/>
      </xsd:simpleType>
    </xsd:element>
    <xsd:element name="CSCBrand" ma:index="11" nillable="true" ma:displayName="CSC Brand" ma:default="0" ma:internalName="CSCBrand">
      <xsd:simpleType>
        <xsd:restriction base="dms:Boolean"/>
      </xsd:simpleType>
    </xsd:element>
    <xsd:element name="Presentations" ma:index="12" nillable="true" ma:displayName="Presentations" ma:default="0" ma:internalName="Presentations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resentations xmlns="5b92892c-7639-4d25-8599-0c2b88216d11">true</Presentations>
    <BestPractices xmlns="5b92892c-7639-4d25-8599-0c2b88216d11">false</BestPractices>
    <PublishingExpirationDate xmlns="http://schemas.microsoft.com/sharepoint/v3" xsi:nil="true"/>
    <PublishingStartDate xmlns="http://schemas.microsoft.com/sharepoint/v3" xsi:nil="true"/>
    <CSCBrand xmlns="5b92892c-7639-4d25-8599-0c2b88216d11">false</CSCBrand>
  </documentManagement>
</p:properties>
</file>

<file path=customXml/itemProps1.xml><?xml version="1.0" encoding="utf-8"?>
<ds:datastoreItem xmlns:ds="http://schemas.openxmlformats.org/officeDocument/2006/customXml" ds:itemID="{5BE29208-6AF7-4316-AC7D-A6FF9A80310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F5F2BF4-C502-4059-AFEF-AA4B3B5D9F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b92892c-7639-4d25-8599-0c2b88216d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057D4E0-9ADC-4A37-8DD3-4EF134B57338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5b92892c-7639-4d25-8599-0c2b88216d11"/>
    <ds:schemaRef ds:uri="http://schemas.microsoft.com/sharepoint/v3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csc</Template>
  <TotalTime>3060</TotalTime>
  <Words>1554</Words>
  <Application>Microsoft Macintosh PowerPoint</Application>
  <PresentationFormat>Widescreen</PresentationFormat>
  <Paragraphs>223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Avenir Next LT Pro</vt:lpstr>
      <vt:lpstr>Avenir Next LT Pro Demi</vt:lpstr>
      <vt:lpstr>CSC</vt:lpstr>
      <vt:lpstr>CSC Green</vt:lpstr>
      <vt:lpstr>CSC Blue</vt:lpstr>
      <vt:lpstr>CSC Warm</vt:lpstr>
      <vt:lpstr>PowerPoint Presentation</vt:lpstr>
      <vt:lpstr>DL2026 program</vt:lpstr>
      <vt:lpstr>Roihu is an Eviden BullSequana XH3000 supercomputer</vt:lpstr>
      <vt:lpstr>System overview docs.csc.fi/roihu</vt:lpstr>
      <vt:lpstr>Overview of solution – Roihu compute</vt:lpstr>
      <vt:lpstr>Overview of solution – Roihu storage</vt:lpstr>
      <vt:lpstr>New ProjData disk area</vt:lpstr>
      <vt:lpstr>New ProjData disk area</vt:lpstr>
      <vt:lpstr>Features and functionality: what will not change</vt:lpstr>
      <vt:lpstr>Features and functionality: upcoming changes</vt:lpstr>
      <vt:lpstr>Roihu timetable (tentative)</vt:lpstr>
      <vt:lpstr>How to prepare for Roihu migration?</vt:lpstr>
      <vt:lpstr>Changes to Allas and cloud services</vt:lpstr>
      <vt:lpstr>DL2026 outreach project</vt:lpstr>
      <vt:lpstr>Share your needs and give us feedback!</vt:lpstr>
    </vt:vector>
  </TitlesOfParts>
  <Company>CSC - IT CENTER FOR SCIENCE LTD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Tiia Pulli</dc:creator>
  <cp:lastModifiedBy>Katri Tegel</cp:lastModifiedBy>
  <cp:revision>250</cp:revision>
  <dcterms:created xsi:type="dcterms:W3CDTF">2025-09-29T12:59:16Z</dcterms:created>
  <dcterms:modified xsi:type="dcterms:W3CDTF">2026-02-06T08:42:15Z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0x0101000DA498AC3904B248B34AC7704AF7A6D5</vt:lpwstr>
  </property>
</Properties>
</file>